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80" r:id="rId4"/>
    <p:sldMasterId id="214748369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embeddedFontLst>
    <p:embeddedFont>
      <p:font typeface="Ubuntu"/>
      <p:regular r:id="rId43"/>
      <p:bold r:id="rId44"/>
      <p:italic r:id="rId45"/>
      <p:boldItalic r:id="rId46"/>
    </p:embeddedFont>
    <p:embeddedFont>
      <p:font typeface="Overlock"/>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gQ7CyRWNxa3F9ZRbBhLxWgqQJ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Ubuntu-bold.fntdata"/><Relationship Id="rId43" Type="http://schemas.openxmlformats.org/officeDocument/2006/relationships/font" Target="fonts/Ubuntu-regular.fntdata"/><Relationship Id="rId46" Type="http://schemas.openxmlformats.org/officeDocument/2006/relationships/font" Target="fonts/Ubuntu-boldItalic.fntdata"/><Relationship Id="rId45" Type="http://schemas.openxmlformats.org/officeDocument/2006/relationships/font" Target="fonts/Ubuntu-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font" Target="fonts/Overlock-bold.fntdata"/><Relationship Id="rId47" Type="http://schemas.openxmlformats.org/officeDocument/2006/relationships/font" Target="fonts/Overlock-regular.fntdata"/><Relationship Id="rId49" Type="http://schemas.openxmlformats.org/officeDocument/2006/relationships/font" Target="fonts/Overlock-italic.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customschemas.google.com/relationships/presentationmetadata" Target="metadata"/><Relationship Id="rId50" Type="http://schemas.openxmlformats.org/officeDocument/2006/relationships/font" Target="fonts/Overlock-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clusa.org/bluesky" TargetMode="External"/><Relationship Id="rId3" Type="http://schemas.openxmlformats.org/officeDocument/2006/relationships/hyperlink" Target="https://www.facebook.com/CitizensClimateLobby" TargetMode="External"/><Relationship Id="rId4" Type="http://schemas.openxmlformats.org/officeDocument/2006/relationships/hyperlink" Target="https://www.instagram.com/citizensclimate/" TargetMode="External"/><Relationship Id="rId5" Type="http://schemas.openxmlformats.org/officeDocument/2006/relationships/hyperlink" Target="https://twitter.com/citizensclimate" TargetMode="External"/><Relationship Id="rId6" Type="http://schemas.openxmlformats.org/officeDocument/2006/relationships/hyperlink" Target="https://www.tiktok.com/@citizensclimate"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ff.org/news/press-releases/forests-will-sequester-less-carbon-in-the-coming-decades-afforestation-programs-could-change-that/"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 Id="rId3" Type="http://schemas.openxmlformats.org/officeDocument/2006/relationships/hyperlink" Target="https://gvwire.com/2020/09/15/california-forests-80-600-denser-than-150-years-ago-uc-researcher-says-biomass-is-one-of-the-answer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s.usda.gov/nwacfire/home/terminology.html"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ty.citizensclimate.org/discuss/viewtopic/3284/40551"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s.usda.gov/nrs/pubs/gtr/gtr-nrs-p-193papers/28-knapp-gtr_nrs-p-193.pdf" TargetMode="External"/><Relationship Id="rId3" Type="http://schemas.openxmlformats.org/officeDocument/2006/relationships/hyperlink" Target="https://agupubs.onlinelibrary.wiley.com/doi/10.1029/2024WR039227"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s.usda.gov/about-agency/features/caldor-fire-defending-lake-tahoe-basin"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ublish.csiro.au/wf/Fulltext/WF22155"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lerk.house.gov/Votes/202525"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erc.org/wp-content/uploads/2022/06/PERC-PolicyBrief-NEPA-Web.pdf"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cienceforconservation.org/assets/downloads/EcologicalForestry_2019rev.pdf"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ty.citizensclimate.org/discuss/viewtopic/3284/40855"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ty.citizensclimate.org/topics#upcomingTraining"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ity.citizensclimate.org/log_training?sf_id=a5yUP0000009w9dYAA"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clusa.org/nerd-corner" TargetMode="External"/><Relationship Id="rId3" Type="http://schemas.openxmlformats.org/officeDocument/2006/relationships/hyperlink" Target="https://community.citizensclimate.org/forums" TargetMode="External"/><Relationship Id="rId4" Type="http://schemas.openxmlformats.org/officeDocument/2006/relationships/hyperlink" Target="https://forms.gle/pb4Dr5wKW57Mg5bw5"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649f5d039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g2649f5d039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Thanks for joining us tonight! We’re so glad you’re here!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We’ll get started at the top of the hour, but in the meantime, follow us online at: </a:t>
            </a:r>
            <a:endParaRPr>
              <a:solidFill>
                <a:schemeClr val="dk1"/>
              </a:solidFill>
            </a:endParaRPr>
          </a:p>
          <a:p>
            <a:pPr indent="-304800" lvl="1" marL="914400" rtl="0" algn="l">
              <a:lnSpc>
                <a:spcPct val="115000"/>
              </a:lnSpc>
              <a:spcBef>
                <a:spcPts val="0"/>
              </a:spcBef>
              <a:spcAft>
                <a:spcPts val="0"/>
              </a:spcAft>
              <a:buClr>
                <a:schemeClr val="dk1"/>
              </a:buClr>
              <a:buSzPts val="1200"/>
              <a:buChar char="○"/>
            </a:pPr>
            <a:r>
              <a:rPr lang="en-US">
                <a:solidFill>
                  <a:schemeClr val="dk1"/>
                </a:solidFill>
                <a:latin typeface="Source Sans Pro"/>
                <a:ea typeface="Source Sans Pro"/>
                <a:cs typeface="Source Sans Pro"/>
                <a:sym typeface="Source Sans Pro"/>
              </a:rPr>
              <a:t>BlueSky: </a:t>
            </a:r>
            <a:r>
              <a:rPr lang="en-US" u="sng">
                <a:solidFill>
                  <a:srgbClr val="1155CC"/>
                </a:solidFill>
                <a:latin typeface="Source Sans Pro"/>
                <a:ea typeface="Source Sans Pro"/>
                <a:cs typeface="Source Sans Pro"/>
                <a:sym typeface="Source Sans Pro"/>
                <a:hlinkClick r:id="rId2">
                  <a:extLst>
                    <a:ext uri="{A12FA001-AC4F-418D-AE19-62706E023703}">
                      <ahyp:hlinkClr val="tx"/>
                    </a:ext>
                  </a:extLst>
                </a:hlinkClick>
              </a:rPr>
              <a:t>https://cclusa.org/bluesky</a:t>
            </a:r>
            <a:endParaRPr>
              <a:solidFill>
                <a:schemeClr val="dk1"/>
              </a:solidFill>
              <a:latin typeface="Source Sans Pro"/>
              <a:ea typeface="Source Sans Pro"/>
              <a:cs typeface="Source Sans Pro"/>
              <a:sym typeface="Source Sans Pro"/>
            </a:endParaRPr>
          </a:p>
          <a:p>
            <a:pPr indent="-304800" lvl="1" marL="914400" rtl="0" algn="l">
              <a:lnSpc>
                <a:spcPct val="115000"/>
              </a:lnSpc>
              <a:spcBef>
                <a:spcPts val="0"/>
              </a:spcBef>
              <a:spcAft>
                <a:spcPts val="0"/>
              </a:spcAft>
              <a:buClr>
                <a:schemeClr val="dk1"/>
              </a:buClr>
              <a:buSzPts val="1200"/>
              <a:buChar char="○"/>
            </a:pPr>
            <a:r>
              <a:rPr lang="en-US">
                <a:solidFill>
                  <a:srgbClr val="232333"/>
                </a:solidFill>
                <a:latin typeface="Source Sans Pro"/>
                <a:ea typeface="Source Sans Pro"/>
                <a:cs typeface="Source Sans Pro"/>
                <a:sym typeface="Source Sans Pro"/>
              </a:rPr>
              <a:t>Facebook: </a:t>
            </a:r>
            <a:r>
              <a:rPr lang="en-US" u="sng">
                <a:solidFill>
                  <a:srgbClr val="1155CC"/>
                </a:solidFill>
                <a:latin typeface="Source Sans Pro"/>
                <a:ea typeface="Source Sans Pro"/>
                <a:cs typeface="Source Sans Pro"/>
                <a:sym typeface="Source Sans Pro"/>
                <a:hlinkClick r:id="rId3">
                  <a:extLst>
                    <a:ext uri="{A12FA001-AC4F-418D-AE19-62706E023703}">
                      <ahyp:hlinkClr val="tx"/>
                    </a:ext>
                  </a:extLst>
                </a:hlinkClick>
              </a:rPr>
              <a:t>https://www.facebook.com/CitizensClimateLobby</a:t>
            </a:r>
            <a:endParaRPr>
              <a:solidFill>
                <a:srgbClr val="232333"/>
              </a:solidFill>
              <a:latin typeface="Source Sans Pro"/>
              <a:ea typeface="Source Sans Pro"/>
              <a:cs typeface="Source Sans Pro"/>
              <a:sym typeface="Source Sans Pro"/>
            </a:endParaRPr>
          </a:p>
          <a:p>
            <a:pPr indent="-304800" lvl="1" marL="914400" rtl="0" algn="l">
              <a:lnSpc>
                <a:spcPct val="115000"/>
              </a:lnSpc>
              <a:spcBef>
                <a:spcPts val="0"/>
              </a:spcBef>
              <a:spcAft>
                <a:spcPts val="0"/>
              </a:spcAft>
              <a:buClr>
                <a:schemeClr val="dk1"/>
              </a:buClr>
              <a:buSzPts val="1200"/>
              <a:buChar char="○"/>
            </a:pPr>
            <a:r>
              <a:rPr lang="en-US">
                <a:solidFill>
                  <a:srgbClr val="232333"/>
                </a:solidFill>
                <a:latin typeface="Source Sans Pro"/>
                <a:ea typeface="Source Sans Pro"/>
                <a:cs typeface="Source Sans Pro"/>
                <a:sym typeface="Source Sans Pro"/>
              </a:rPr>
              <a:t>Instagram: </a:t>
            </a:r>
            <a:r>
              <a:rPr lang="en-US" u="sng">
                <a:solidFill>
                  <a:srgbClr val="1155CC"/>
                </a:solidFill>
                <a:latin typeface="Source Sans Pro"/>
                <a:ea typeface="Source Sans Pro"/>
                <a:cs typeface="Source Sans Pro"/>
                <a:sym typeface="Source Sans Pro"/>
                <a:hlinkClick r:id="rId4">
                  <a:extLst>
                    <a:ext uri="{A12FA001-AC4F-418D-AE19-62706E023703}">
                      <ahyp:hlinkClr val="tx"/>
                    </a:ext>
                  </a:extLst>
                </a:hlinkClick>
              </a:rPr>
              <a:t>https://www.instagram.com/citizensclimate/</a:t>
            </a:r>
            <a:endParaRPr>
              <a:solidFill>
                <a:srgbClr val="232333"/>
              </a:solidFill>
              <a:latin typeface="Source Sans Pro"/>
              <a:ea typeface="Source Sans Pro"/>
              <a:cs typeface="Source Sans Pro"/>
              <a:sym typeface="Source Sans Pro"/>
            </a:endParaRPr>
          </a:p>
          <a:p>
            <a:pPr indent="-304800" lvl="1" marL="914400" rtl="0" algn="l">
              <a:lnSpc>
                <a:spcPct val="115000"/>
              </a:lnSpc>
              <a:spcBef>
                <a:spcPts val="0"/>
              </a:spcBef>
              <a:spcAft>
                <a:spcPts val="0"/>
              </a:spcAft>
              <a:buClr>
                <a:schemeClr val="dk1"/>
              </a:buClr>
              <a:buSzPts val="1200"/>
              <a:buChar char="○"/>
            </a:pPr>
            <a:r>
              <a:rPr lang="en-US">
                <a:solidFill>
                  <a:srgbClr val="232333"/>
                </a:solidFill>
                <a:latin typeface="Source Sans Pro"/>
                <a:ea typeface="Source Sans Pro"/>
                <a:cs typeface="Source Sans Pro"/>
                <a:sym typeface="Source Sans Pro"/>
              </a:rPr>
              <a:t>X (Twitter): </a:t>
            </a:r>
            <a:r>
              <a:rPr lang="en-US" u="sng">
                <a:solidFill>
                  <a:srgbClr val="1155CC"/>
                </a:solidFill>
                <a:latin typeface="Source Sans Pro"/>
                <a:ea typeface="Source Sans Pro"/>
                <a:cs typeface="Source Sans Pro"/>
                <a:sym typeface="Source Sans Pro"/>
                <a:hlinkClick r:id="rId5">
                  <a:extLst>
                    <a:ext uri="{A12FA001-AC4F-418D-AE19-62706E023703}">
                      <ahyp:hlinkClr val="tx"/>
                    </a:ext>
                  </a:extLst>
                </a:hlinkClick>
              </a:rPr>
              <a:t>https://twitter.com/citizensclimate</a:t>
            </a:r>
            <a:r>
              <a:rPr lang="en-US">
                <a:solidFill>
                  <a:srgbClr val="232333"/>
                </a:solidFill>
                <a:latin typeface="Source Sans Pro"/>
                <a:ea typeface="Source Sans Pro"/>
                <a:cs typeface="Source Sans Pro"/>
                <a:sym typeface="Source Sans Pro"/>
              </a:rPr>
              <a:t> </a:t>
            </a:r>
            <a:endParaRPr>
              <a:solidFill>
                <a:srgbClr val="232333"/>
              </a:solidFill>
              <a:latin typeface="Source Sans Pro"/>
              <a:ea typeface="Source Sans Pro"/>
              <a:cs typeface="Source Sans Pro"/>
              <a:sym typeface="Source Sans Pro"/>
            </a:endParaRPr>
          </a:p>
          <a:p>
            <a:pPr indent="-304800" lvl="1" marL="914400" rtl="0" algn="l">
              <a:lnSpc>
                <a:spcPct val="115000"/>
              </a:lnSpc>
              <a:spcBef>
                <a:spcPts val="0"/>
              </a:spcBef>
              <a:spcAft>
                <a:spcPts val="0"/>
              </a:spcAft>
              <a:buClr>
                <a:schemeClr val="dk1"/>
              </a:buClr>
              <a:buSzPts val="1200"/>
              <a:buChar char="○"/>
            </a:pPr>
            <a:r>
              <a:rPr lang="en-US">
                <a:solidFill>
                  <a:srgbClr val="232333"/>
                </a:solidFill>
                <a:latin typeface="Source Sans Pro"/>
                <a:ea typeface="Source Sans Pro"/>
                <a:cs typeface="Source Sans Pro"/>
                <a:sym typeface="Source Sans Pro"/>
              </a:rPr>
              <a:t>TikTok:  </a:t>
            </a:r>
            <a:r>
              <a:rPr lang="en-US" u="sng">
                <a:solidFill>
                  <a:srgbClr val="1155CC"/>
                </a:solidFill>
                <a:latin typeface="Source Sans Pro"/>
                <a:ea typeface="Source Sans Pro"/>
                <a:cs typeface="Source Sans Pro"/>
                <a:sym typeface="Source Sans Pro"/>
                <a:hlinkClick r:id="rId6">
                  <a:extLst>
                    <a:ext uri="{A12FA001-AC4F-418D-AE19-62706E023703}">
                      <ahyp:hlinkClr val="tx"/>
                    </a:ext>
                  </a:extLst>
                </a:hlinkClick>
              </a:rPr>
              <a:t>https://www.tiktok.com/@citizensclimate</a:t>
            </a:r>
            <a:endParaRPr>
              <a:solidFill>
                <a:schemeClr val="dk1"/>
              </a:solidFill>
            </a:endParaRPr>
          </a:p>
          <a:p>
            <a:pPr indent="0" lvl="0" marL="0" rtl="0" algn="l">
              <a:lnSpc>
                <a:spcPct val="100000"/>
              </a:lnSpc>
              <a:spcBef>
                <a:spcPts val="0"/>
              </a:spcBef>
              <a:spcAft>
                <a:spcPts val="0"/>
              </a:spcAft>
              <a:buSzPts val="1100"/>
              <a:buNone/>
            </a:pPr>
            <a:r>
              <a:rPr b="1" lang="en-US">
                <a:solidFill>
                  <a:schemeClr val="dk1"/>
                </a:solidFill>
              </a:rPr>
              <a:t>Share in the chat where you’re joining from if you’d like!</a:t>
            </a:r>
            <a:endParaRPr>
              <a:solidFill>
                <a:schemeClr val="dk1"/>
              </a:solidFill>
            </a:endParaRPr>
          </a:p>
          <a:p>
            <a:pPr indent="-292100" lvl="0" marL="457200" rtl="0" algn="l">
              <a:lnSpc>
                <a:spcPct val="100000"/>
              </a:lnSpc>
              <a:spcBef>
                <a:spcPts val="0"/>
              </a:spcBef>
              <a:spcAft>
                <a:spcPts val="0"/>
              </a:spcAft>
              <a:buClr>
                <a:schemeClr val="dk1"/>
              </a:buClr>
              <a:buSzPts val="1000"/>
              <a:buChar char="●"/>
            </a:pPr>
            <a:r>
              <a:rPr lang="en-US" sz="1000">
                <a:solidFill>
                  <a:schemeClr val="dk1"/>
                </a:solidFill>
                <a:highlight>
                  <a:srgbClr val="EDEF00"/>
                </a:highlight>
              </a:rPr>
              <a:t>Slides for tonight: </a:t>
            </a:r>
            <a:endParaRPr sz="1000">
              <a:solidFill>
                <a:schemeClr val="dk1"/>
              </a:solidFill>
              <a:highlight>
                <a:srgbClr val="EDEF00"/>
              </a:highlight>
            </a:endParaRPr>
          </a:p>
          <a:p>
            <a:pPr indent="-234950" lvl="0" marL="457200" rtl="0" algn="l">
              <a:lnSpc>
                <a:spcPct val="100000"/>
              </a:lnSpc>
              <a:spcBef>
                <a:spcPts val="0"/>
              </a:spcBef>
              <a:spcAft>
                <a:spcPts val="0"/>
              </a:spcAft>
              <a:buClr>
                <a:schemeClr val="dk1"/>
              </a:buClr>
              <a:buSzPts val="100"/>
              <a:buChar char="●"/>
            </a:pPr>
            <a:r>
              <a:rPr b="1" lang="en-US" sz="1000"/>
              <a:t>cclusa.org/FOFA-senate-slides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649f5d039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g2649f5d039b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Welcome to tonight’s Citizens’ Climate Lobby Thursday Night Live Training on the </a:t>
            </a:r>
            <a:r>
              <a:rPr i="1" lang="en-US">
                <a:solidFill>
                  <a:schemeClr val="dk1"/>
                </a:solidFill>
              </a:rPr>
              <a:t>Fix Our Forests Act</a:t>
            </a:r>
            <a:r>
              <a:rPr lang="en-US">
                <a:solidFill>
                  <a:schemeClr val="dk1"/>
                </a:solidFill>
              </a:rPr>
              <a:t>. We’re glad you’re here!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In this session, we’ll take a close look at the Senate version of this important bipartisan legislation and explore why it’s critical for the climate, for forest health, and for wildfire resilience. </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t/>
            </a:r>
            <a:endParaRPr b="1" sz="950">
              <a:solidFill>
                <a:schemeClr val="dk1"/>
              </a:solidFill>
              <a:highlight>
                <a:schemeClr val="lt1"/>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562dbd2867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g3562dbd2867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US">
                <a:solidFill>
                  <a:schemeClr val="dk1"/>
                </a:solidFill>
              </a:rPr>
              <a:t>Dana Nuccitelli</a:t>
            </a:r>
            <a:r>
              <a:rPr lang="en-US">
                <a:solidFill>
                  <a:schemeClr val="dk1"/>
                </a:solidFill>
              </a:rPr>
              <a:t> is Citizens’ Climate Lobby’s Research Manager. He’s a well-known climate science communicator and environmental scientist who translates complex scientific findings into accessible, actionable insights for volunteers and policymakers. Dana plays a key role in grounding CCL’s policy work in the latest research and evidence.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a:solidFill>
                  <a:schemeClr val="dk1"/>
                </a:solidFill>
              </a:rPr>
              <a:t>Jennifer Tyler</a:t>
            </a:r>
            <a:r>
              <a:rPr lang="en-US">
                <a:solidFill>
                  <a:schemeClr val="dk1"/>
                </a:solidFill>
              </a:rPr>
              <a:t> is CCL’s Vice President of Government Affairs. With years of experience on Capitol Hill, Jenn leads CCL’s legislative strategy and engagement with members of Congress. She ensures our policy work is timely, impactful, and aligned with the changing political landscape.</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27f5b79735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327f5b79735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latin typeface="Arial"/>
                <a:ea typeface="Arial"/>
                <a:cs typeface="Arial"/>
                <a:sym typeface="Arial"/>
              </a:rPr>
              <a:t>Dana N</a:t>
            </a:r>
            <a:r>
              <a:rPr lang="en-US"/>
              <a:t>uccitelli is CCL research coordinator, </a:t>
            </a:r>
            <a:r>
              <a:rPr lang="en-US">
                <a:latin typeface="Arial"/>
                <a:ea typeface="Arial"/>
                <a:cs typeface="Arial"/>
                <a:sym typeface="Arial"/>
              </a:rPr>
              <a:t>an environmental scientist and climate jour</a:t>
            </a:r>
            <a:r>
              <a:rPr lang="en-US"/>
              <a:t>nalist. Jenn Tyler is CCL’s senior director of government affairs.</a:t>
            </a:r>
            <a:endParaRPr>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2bd672bb48_0_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g22bd672bb48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64e94dbf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g264e94dbff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556dffb03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556dffb03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https://www.rff.org/news/press-releases/forests-will-sequester-less-carbon-in-the-coming-decades-afforestation-programs-could-change-that/</a:t>
            </a:r>
            <a:r>
              <a:rPr lang="en-US"/>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556dffb03f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3556dffb03f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a:p>
            <a:pPr indent="0" lvl="0" marL="0" rtl="0" algn="l">
              <a:lnSpc>
                <a:spcPct val="100000"/>
              </a:lnSpc>
              <a:spcBef>
                <a:spcPts val="0"/>
              </a:spcBef>
              <a:spcAft>
                <a:spcPts val="0"/>
              </a:spcAft>
              <a:buSzPts val="1100"/>
              <a:buNone/>
            </a:pPr>
            <a:r>
              <a:rPr lang="en-US" u="sng">
                <a:solidFill>
                  <a:schemeClr val="hlink"/>
                </a:solidFill>
                <a:hlinkClick r:id="rId3"/>
              </a:rPr>
              <a:t>https://gvwire.com/2020/09/15/california-forests-80-600-denser-than-150-years-ago-uc-researcher-says-biomass-is-one-of-the-answers/</a:t>
            </a:r>
            <a:r>
              <a:rPr lang="en-US"/>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556dffb03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556dffb03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https://www.fs.usda.gov/nwacfire/home/terminology.html</a:t>
            </a:r>
            <a:endParaRPr/>
          </a:p>
          <a:p>
            <a:pPr indent="0" lvl="0" marL="0" rtl="0" algn="l">
              <a:spcBef>
                <a:spcPts val="0"/>
              </a:spcBef>
              <a:spcAft>
                <a:spcPts val="0"/>
              </a:spcAft>
              <a:buNone/>
            </a:pPr>
            <a:r>
              <a:rPr lang="en-US">
                <a:solidFill>
                  <a:schemeClr val="dk1"/>
                </a:solidFill>
              </a:rPr>
              <a:t>Tree crown injury from wildland fires: causes, measurement and ecological and physiological consequences - Scientific Figure on ResearchGate. Available from: https://www.researchgate.net/figure/Post-fire-crown-injury-in-Pinus-ponderosa-drawing-by-R-Van-Pelt-Heat-from-fires_fig1_352262204 [accessed 6 May 2025]</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556dffb03f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g3556dffb03f_2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Tree crown injury from wildland fires: causes, measurement and ecological and physiological consequences - Scientific Figure on ResearchGate. Available from: https://www.researchgate.net/figure/Post-fire-crown-injury-in-Pinus-ponderosa-drawing-by-R-Van-Pelt-Heat-from-fires_fig1_352262204 [accessed 6 May 2025]</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4eefe779b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4eefe779b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https://community.citizensclimate.org/discuss/viewtopic/3284/40551</a:t>
            </a:r>
            <a:r>
              <a:rPr lang="en-US"/>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556dffb0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556dffb0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https://www.fs.usda.gov/nrs/pubs/gtr/gtr-nrs-p-193papers/28-knapp-gtr_nrs-p-193.pdf</a:t>
            </a:r>
            <a:r>
              <a:rPr lang="en-US"/>
              <a:t> </a:t>
            </a:r>
            <a:endParaRPr/>
          </a:p>
          <a:p>
            <a:pPr indent="0" lvl="0" marL="0" rtl="0" algn="l">
              <a:spcBef>
                <a:spcPts val="0"/>
              </a:spcBef>
              <a:spcAft>
                <a:spcPts val="0"/>
              </a:spcAft>
              <a:buNone/>
            </a:pPr>
            <a:r>
              <a:rPr lang="en-US" u="sng">
                <a:solidFill>
                  <a:schemeClr val="hlink"/>
                </a:solidFill>
                <a:hlinkClick r:id="rId3"/>
              </a:rPr>
              <a:t>https://agupubs.onlinelibrary.wiley.com/doi/10.1029/2024WR039227</a:t>
            </a:r>
            <a:r>
              <a:rPr lang="en-US"/>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550bcf8478_0_0:notes"/>
          <p:cNvSpPr/>
          <p:nvPr>
            <p:ph idx="2" type="sldImg"/>
          </p:nvPr>
        </p:nvSpPr>
        <p:spPr>
          <a:xfrm>
            <a:off x="330981" y="685488"/>
            <a:ext cx="6195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433" name="Google Shape;433;g3550bcf8478_0_0:notes"/>
          <p:cNvSpPr txBox="1"/>
          <p:nvPr>
            <p:ph idx="1" type="body"/>
          </p:nvPr>
        </p:nvSpPr>
        <p:spPr>
          <a:xfrm>
            <a:off x="685800" y="4344025"/>
            <a:ext cx="54864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
        <p:nvSpPr>
          <p:cNvPr id="434" name="Google Shape;434;g3550bcf8478_0_0:notes"/>
          <p:cNvSpPr txBox="1"/>
          <p:nvPr>
            <p:ph idx="12" type="sldNum"/>
          </p:nvPr>
        </p:nvSpPr>
        <p:spPr>
          <a:xfrm>
            <a:off x="3884612" y="8684926"/>
            <a:ext cx="2971800" cy="4575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Overlock"/>
              <a:buNone/>
            </a:pPr>
            <a:fld id="{00000000-1234-1234-1234-123412341234}" type="slidenum">
              <a:rPr b="0" i="0" lang="en-US" sz="1200" u="none" cap="none" strike="noStrike">
                <a:solidFill>
                  <a:schemeClr val="dk1"/>
                </a:solidFill>
                <a:latin typeface="Overlock"/>
                <a:ea typeface="Overlock"/>
                <a:cs typeface="Overlock"/>
                <a:sym typeface="Overlock"/>
              </a:rPr>
              <a:t>‹#›</a:t>
            </a:fld>
            <a:endParaRPr b="0" i="0" sz="1200" u="none" cap="none" strike="noStrike">
              <a:solidFill>
                <a:schemeClr val="dk1"/>
              </a:solidFill>
              <a:latin typeface="Overlock"/>
              <a:ea typeface="Overlock"/>
              <a:cs typeface="Overlock"/>
              <a:sym typeface="Overlock"/>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550bcf8478_0_19:notes"/>
          <p:cNvSpPr/>
          <p:nvPr>
            <p:ph idx="2" type="sldImg"/>
          </p:nvPr>
        </p:nvSpPr>
        <p:spPr>
          <a:xfrm>
            <a:off x="330981" y="685488"/>
            <a:ext cx="6195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439" name="Google Shape;439;g3550bcf8478_0_19:notes"/>
          <p:cNvSpPr txBox="1"/>
          <p:nvPr>
            <p:ph idx="1" type="body"/>
          </p:nvPr>
        </p:nvSpPr>
        <p:spPr>
          <a:xfrm>
            <a:off x="685800" y="4344025"/>
            <a:ext cx="54864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u="sng">
                <a:solidFill>
                  <a:schemeClr val="hlink"/>
                </a:solidFill>
                <a:hlinkClick r:id="rId2"/>
              </a:rPr>
              <a:t>https://www.fs.usda.gov/about-agency/features/caldor-fire-defending-lake-tahoe-basin</a:t>
            </a:r>
            <a:r>
              <a:rPr lang="en-US"/>
              <a:t> </a:t>
            </a:r>
            <a:endParaRPr/>
          </a:p>
        </p:txBody>
      </p:sp>
      <p:sp>
        <p:nvSpPr>
          <p:cNvPr id="440" name="Google Shape;440;g3550bcf8478_0_19:notes"/>
          <p:cNvSpPr txBox="1"/>
          <p:nvPr>
            <p:ph idx="12" type="sldNum"/>
          </p:nvPr>
        </p:nvSpPr>
        <p:spPr>
          <a:xfrm>
            <a:off x="3884612" y="8684926"/>
            <a:ext cx="2971800" cy="4575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Overlock"/>
              <a:buNone/>
            </a:pPr>
            <a:fld id="{00000000-1234-1234-1234-123412341234}" type="slidenum">
              <a:rPr b="0" i="0" lang="en-US" sz="1200" u="none" cap="none" strike="noStrike">
                <a:solidFill>
                  <a:schemeClr val="dk1"/>
                </a:solidFill>
                <a:latin typeface="Overlock"/>
                <a:ea typeface="Overlock"/>
                <a:cs typeface="Overlock"/>
                <a:sym typeface="Overlock"/>
              </a:rPr>
              <a:t>‹#›</a:t>
            </a:fld>
            <a:endParaRPr b="0" i="0" sz="1200" u="none" cap="none" strike="noStrike">
              <a:solidFill>
                <a:schemeClr val="dk1"/>
              </a:solidFill>
              <a:latin typeface="Overlock"/>
              <a:ea typeface="Overlock"/>
              <a:cs typeface="Overlock"/>
              <a:sym typeface="Overlock"/>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4e428cd4d1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34e428cd4d1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52d82fec53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g352d82fec53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52d82fec53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g352d82fec53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52d82fec53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352d82fec53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52d82fec53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g352d82fec53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2edc641d5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g32edc641d5e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4eefe779b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g34eefe779b8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https://www.publish.csiro.au/wf/Fulltext/WF22155</a:t>
            </a:r>
            <a:r>
              <a:rPr lang="en-US"/>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28cfee39e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328cfee39e0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CA Dems: 24 Yea, 15 Nay</a:t>
            </a:r>
            <a:endParaRPr/>
          </a:p>
          <a:p>
            <a:pPr indent="0" lvl="0" marL="0" rtl="0" algn="l">
              <a:lnSpc>
                <a:spcPct val="100000"/>
              </a:lnSpc>
              <a:spcBef>
                <a:spcPts val="0"/>
              </a:spcBef>
              <a:spcAft>
                <a:spcPts val="0"/>
              </a:spcAft>
              <a:buSzPts val="1100"/>
              <a:buNone/>
            </a:pPr>
            <a:r>
              <a:rPr lang="en-US" u="sng">
                <a:solidFill>
                  <a:schemeClr val="hlink"/>
                </a:solidFill>
                <a:hlinkClick r:id="rId2"/>
              </a:rPr>
              <a:t>https://clerk.house.gov/Votes/202525</a:t>
            </a:r>
            <a:r>
              <a:rPr lang="en-US"/>
              <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291acf453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g3291acf453a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2edc641d5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g32edc641d5e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52d82fec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g352d82fec5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550bcf8478_0_30:notes"/>
          <p:cNvSpPr/>
          <p:nvPr>
            <p:ph idx="2" type="sldImg"/>
          </p:nvPr>
        </p:nvSpPr>
        <p:spPr>
          <a:xfrm>
            <a:off x="330981" y="685488"/>
            <a:ext cx="6195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517" name="Google Shape;517;g3550bcf8478_0_30:notes"/>
          <p:cNvSpPr txBox="1"/>
          <p:nvPr>
            <p:ph idx="1" type="body"/>
          </p:nvPr>
        </p:nvSpPr>
        <p:spPr>
          <a:xfrm>
            <a:off x="685800" y="4344025"/>
            <a:ext cx="54864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u="sng">
                <a:solidFill>
                  <a:schemeClr val="hlink"/>
                </a:solidFill>
                <a:hlinkClick r:id="rId2"/>
              </a:rPr>
              <a:t>https://www.perc.org/wp-content/uploads/2022/06/PERC-PolicyBrief-NEPA-Web.pdf</a:t>
            </a:r>
            <a:r>
              <a:rPr lang="en-US"/>
              <a:t> </a:t>
            </a:r>
            <a:endParaRPr/>
          </a:p>
        </p:txBody>
      </p:sp>
      <p:sp>
        <p:nvSpPr>
          <p:cNvPr id="518" name="Google Shape;518;g3550bcf8478_0_30:notes"/>
          <p:cNvSpPr txBox="1"/>
          <p:nvPr>
            <p:ph idx="12" type="sldNum"/>
          </p:nvPr>
        </p:nvSpPr>
        <p:spPr>
          <a:xfrm>
            <a:off x="3884612" y="8684926"/>
            <a:ext cx="2971800" cy="4575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Overlock"/>
              <a:buNone/>
            </a:pPr>
            <a:fld id="{00000000-1234-1234-1234-123412341234}" type="slidenum">
              <a:rPr b="0" i="0" lang="en-US" sz="1200" u="none" cap="none" strike="noStrike">
                <a:solidFill>
                  <a:schemeClr val="dk1"/>
                </a:solidFill>
                <a:latin typeface="Overlock"/>
                <a:ea typeface="Overlock"/>
                <a:cs typeface="Overlock"/>
                <a:sym typeface="Overlock"/>
              </a:rPr>
              <a:t>‹#›</a:t>
            </a:fld>
            <a:endParaRPr b="0" i="0" sz="1200" u="none" cap="none" strike="noStrike">
              <a:solidFill>
                <a:schemeClr val="dk1"/>
              </a:solidFill>
              <a:latin typeface="Overlock"/>
              <a:ea typeface="Overlock"/>
              <a:cs typeface="Overlock"/>
              <a:sym typeface="Overlock"/>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550bcf8478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4" name="Google Shape;524;g3550bcf8478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4e428cd4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g34e428cd4d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550bcf847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g3550bcf8478_1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https://www.scienceforconservation.org/assets/downloads/EcologicalForestry_2019rev.pdf</a:t>
            </a:r>
            <a:r>
              <a:rPr lang="en-US"/>
              <a: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2edc641d5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g32edc641d5e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550bcf847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3550bcf847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2edc641d5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g32edc641d5e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https://community.citizensclimate.org/discuss/viewtopic/3284/40855</a:t>
            </a:r>
            <a:r>
              <a:rPr lang="en-US"/>
              <a:t>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6440be4e80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1" name="Google Shape;561;g26440be4e80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To "raise your (virtual) hand": On the meeting control toolbar across the bottom, click the Participants icon. Then in the Participants panel, find the gray button Raise Hand Icon (bottom right) or *9 on phone. (Or just say “I’m raising my hand” here in the chat.) :-) 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6440be4e80_0_108:notes"/>
          <p:cNvSpPr/>
          <p:nvPr>
            <p:ph idx="2" type="sldImg"/>
          </p:nvPr>
        </p:nvSpPr>
        <p:spPr>
          <a:xfrm>
            <a:off x="330981" y="685488"/>
            <a:ext cx="6195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572" name="Google Shape;572;g26440be4e80_0_108:notes"/>
          <p:cNvSpPr txBox="1"/>
          <p:nvPr>
            <p:ph idx="1" type="body"/>
          </p:nvPr>
        </p:nvSpPr>
        <p:spPr>
          <a:xfrm>
            <a:off x="685800" y="4344025"/>
            <a:ext cx="5486400" cy="4114500"/>
          </a:xfrm>
          <a:prstGeom prst="rect">
            <a:avLst/>
          </a:prstGeom>
          <a:noFill/>
          <a:ln>
            <a:noFill/>
          </a:ln>
        </p:spPr>
        <p:txBody>
          <a:bodyPr anchorCtr="0" anchor="t" bIns="91425" lIns="91425" spcFirstLastPara="1" rIns="91425" wrap="square" tIns="91425">
            <a:noAutofit/>
          </a:bodyPr>
          <a:lstStyle/>
          <a:p>
            <a:pPr indent="-76200" lvl="0" marL="0" rtl="0" algn="l">
              <a:lnSpc>
                <a:spcPct val="100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Where to find trainings on Community—under Resources &amp; Training Tab, you’ll see “all topics”, you can find trainings by specific categories</a:t>
            </a:r>
            <a:r>
              <a:rPr lang="en-US">
                <a:solidFill>
                  <a:schemeClr val="dk1"/>
                </a:solidFill>
              </a:rPr>
              <a:t>: </a:t>
            </a:r>
            <a:r>
              <a:rPr lang="en-US" u="sng">
                <a:solidFill>
                  <a:srgbClr val="0097A7"/>
                </a:solidFill>
                <a:hlinkClick r:id="rId2">
                  <a:extLst>
                    <a:ext uri="{A12FA001-AC4F-418D-AE19-62706E023703}">
                      <ahyp:hlinkClr val="tx"/>
                    </a:ext>
                  </a:extLst>
                </a:hlinkClick>
              </a:rPr>
              <a:t>https://community.citizensclimate.org/topics#upcomingTraining</a:t>
            </a:r>
            <a:endParaRPr>
              <a:solidFill>
                <a:schemeClr val="dk1"/>
              </a:solidFill>
            </a:endParaRPr>
          </a:p>
          <a:p>
            <a:pPr indent="-88900" lvl="0" marL="0" rtl="0" algn="l">
              <a:lnSpc>
                <a:spcPct val="100000"/>
              </a:lnSpc>
              <a:spcBef>
                <a:spcPts val="0"/>
              </a:spcBef>
              <a:spcAft>
                <a:spcPts val="0"/>
              </a:spcAft>
              <a:buClr>
                <a:schemeClr val="dk1"/>
              </a:buClr>
              <a:buSzPts val="1400"/>
              <a:buFont typeface="Arial"/>
              <a:buChar char="●"/>
            </a:pPr>
            <a:r>
              <a:rPr lang="en-US">
                <a:solidFill>
                  <a:schemeClr val="dk1"/>
                </a:solidFill>
              </a:rPr>
              <a:t>If you’ve found any of the links shared useful tonight and want to save the chat as a .txt file on your computer</a:t>
            </a:r>
            <a:endParaRPr>
              <a:solidFill>
                <a:schemeClr val="dk1"/>
              </a:solidFill>
            </a:endParaRPr>
          </a:p>
          <a:p>
            <a:pPr indent="-317500" lvl="1" marL="914400" rtl="0" algn="l">
              <a:lnSpc>
                <a:spcPct val="100000"/>
              </a:lnSpc>
              <a:spcBef>
                <a:spcPts val="0"/>
              </a:spcBef>
              <a:spcAft>
                <a:spcPts val="0"/>
              </a:spcAft>
              <a:buClr>
                <a:schemeClr val="dk1"/>
              </a:buClr>
              <a:buSzPts val="1400"/>
              <a:buChar char="○"/>
            </a:pPr>
            <a:r>
              <a:rPr lang="en-US">
                <a:solidFill>
                  <a:schemeClr val="dk1"/>
                </a:solidFill>
              </a:rPr>
              <a:t>Click on your chat window in Zoom</a:t>
            </a:r>
            <a:endParaRPr>
              <a:solidFill>
                <a:schemeClr val="dk1"/>
              </a:solidFill>
            </a:endParaRPr>
          </a:p>
          <a:p>
            <a:pPr indent="-317500" lvl="1" marL="914400" rtl="0" algn="l">
              <a:lnSpc>
                <a:spcPct val="100000"/>
              </a:lnSpc>
              <a:spcBef>
                <a:spcPts val="0"/>
              </a:spcBef>
              <a:spcAft>
                <a:spcPts val="0"/>
              </a:spcAft>
              <a:buClr>
                <a:schemeClr val="dk1"/>
              </a:buClr>
              <a:buSzPts val="1400"/>
              <a:buChar char="○"/>
            </a:pPr>
            <a:r>
              <a:rPr lang="en-US">
                <a:solidFill>
                  <a:schemeClr val="dk1"/>
                </a:solidFill>
              </a:rPr>
              <a:t>Move your mouse over to the triple dot - ellipsis button and click it</a:t>
            </a:r>
            <a:endParaRPr>
              <a:solidFill>
                <a:schemeClr val="dk1"/>
              </a:solidFill>
            </a:endParaRPr>
          </a:p>
          <a:p>
            <a:pPr indent="-317500" lvl="1" marL="914400" rtl="0" algn="l">
              <a:lnSpc>
                <a:spcPct val="100000"/>
              </a:lnSpc>
              <a:spcBef>
                <a:spcPts val="0"/>
              </a:spcBef>
              <a:spcAft>
                <a:spcPts val="0"/>
              </a:spcAft>
              <a:buClr>
                <a:schemeClr val="dk1"/>
              </a:buClr>
              <a:buSzPts val="1400"/>
              <a:buChar char="○"/>
            </a:pPr>
            <a:r>
              <a:rPr lang="en-US">
                <a:solidFill>
                  <a:schemeClr val="dk1"/>
                </a:solidFill>
              </a:rPr>
              <a:t>From the dropdown menu - click “Save Chat” and look for the .txt file where your computer saves downloads from the internet.</a:t>
            </a:r>
            <a:endParaRPr sz="1200">
              <a:solidFill>
                <a:schemeClr val="dk1"/>
              </a:solidFill>
              <a:latin typeface="Calibri"/>
              <a:ea typeface="Calibri"/>
              <a:cs typeface="Calibri"/>
              <a:sym typeface="Calibri"/>
            </a:endParaRPr>
          </a:p>
        </p:txBody>
      </p:sp>
      <p:sp>
        <p:nvSpPr>
          <p:cNvPr id="573" name="Google Shape;573;g26440be4e80_0_108:notes"/>
          <p:cNvSpPr txBox="1"/>
          <p:nvPr>
            <p:ph idx="12" type="sldNum"/>
          </p:nvPr>
        </p:nvSpPr>
        <p:spPr>
          <a:xfrm>
            <a:off x="3884612" y="8684926"/>
            <a:ext cx="2971800" cy="4575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Overlock"/>
              <a:buNone/>
            </a:pPr>
            <a:fld id="{00000000-1234-1234-1234-123412341234}" type="slidenum">
              <a:rPr b="0" i="0" lang="en-US" sz="1200" u="none" cap="none" strike="noStrike">
                <a:solidFill>
                  <a:schemeClr val="dk1"/>
                </a:solidFill>
                <a:latin typeface="Overlock"/>
                <a:ea typeface="Overlock"/>
                <a:cs typeface="Overlock"/>
                <a:sym typeface="Overlock"/>
              </a:rPr>
              <a:t>‹#›</a:t>
            </a:fld>
            <a:endParaRPr b="0" i="0" sz="1200" u="none" cap="none" strike="noStrike">
              <a:solidFill>
                <a:schemeClr val="dk1"/>
              </a:solidFill>
              <a:latin typeface="Overlock"/>
              <a:ea typeface="Overlock"/>
              <a:cs typeface="Overlock"/>
              <a:sym typeface="Overlock"/>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6440be4e80_0_116:notes"/>
          <p:cNvSpPr/>
          <p:nvPr>
            <p:ph idx="2" type="sldImg"/>
          </p:nvPr>
        </p:nvSpPr>
        <p:spPr>
          <a:xfrm>
            <a:off x="330981" y="685488"/>
            <a:ext cx="6195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581" name="Google Shape;581;g26440be4e80_0_116:notes"/>
          <p:cNvSpPr txBox="1"/>
          <p:nvPr>
            <p:ph idx="1" type="body"/>
          </p:nvPr>
        </p:nvSpPr>
        <p:spPr>
          <a:xfrm>
            <a:off x="685800" y="4344025"/>
            <a:ext cx="54864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300">
                <a:solidFill>
                  <a:schemeClr val="dk1"/>
                </a:solidFill>
              </a:rPr>
              <a:t>If you’d like to log the fact that you attended this training, click the link in the chat and this will </a:t>
            </a:r>
            <a:r>
              <a:rPr lang="en-US" sz="1100">
                <a:solidFill>
                  <a:srgbClr val="544741"/>
                </a:solidFill>
                <a:latin typeface="Arial"/>
                <a:ea typeface="Arial"/>
                <a:cs typeface="Arial"/>
                <a:sym typeface="Arial"/>
              </a:rPr>
              <a:t>automagically log this training for yo</a:t>
            </a:r>
            <a:r>
              <a:rPr lang="en-US">
                <a:solidFill>
                  <a:srgbClr val="544741"/>
                </a:solidFill>
              </a:rPr>
              <a:t>u in the Action Tracker</a:t>
            </a:r>
            <a:endParaRPr sz="1100">
              <a:solidFill>
                <a:srgbClr val="544741"/>
              </a:solidFill>
              <a:latin typeface="Arial"/>
              <a:ea typeface="Arial"/>
              <a:cs typeface="Arial"/>
              <a:sym typeface="Arial"/>
            </a:endParaRPr>
          </a:p>
          <a:p>
            <a:pPr indent="-298450" lvl="0" marL="457200" rtl="0" algn="l">
              <a:lnSpc>
                <a:spcPct val="100000"/>
              </a:lnSpc>
              <a:spcBef>
                <a:spcPts val="0"/>
              </a:spcBef>
              <a:spcAft>
                <a:spcPts val="0"/>
              </a:spcAft>
              <a:buClr>
                <a:srgbClr val="544741"/>
              </a:buClr>
              <a:buSzPts val="1100"/>
              <a:buFont typeface="Arial"/>
              <a:buChar char="●"/>
            </a:pPr>
            <a:r>
              <a:rPr lang="en-US" u="sng">
                <a:solidFill>
                  <a:schemeClr val="hlink"/>
                </a:solidFill>
                <a:highlight>
                  <a:srgbClr val="FFFFFF"/>
                </a:highlight>
                <a:hlinkClick r:id="rId2"/>
              </a:rPr>
              <a:t>https://community.citizensclimate.org/log_training?sf_id=a5yUP0000009w9dYAA</a:t>
            </a:r>
            <a:r>
              <a:rPr lang="en-US">
                <a:highlight>
                  <a:srgbClr val="FFFFFF"/>
                </a:highlight>
              </a:rPr>
              <a:t> </a:t>
            </a:r>
            <a:endParaRPr/>
          </a:p>
        </p:txBody>
      </p:sp>
      <p:sp>
        <p:nvSpPr>
          <p:cNvPr id="582" name="Google Shape;582;g26440be4e80_0_116:notes"/>
          <p:cNvSpPr txBox="1"/>
          <p:nvPr>
            <p:ph idx="12" type="sldNum"/>
          </p:nvPr>
        </p:nvSpPr>
        <p:spPr>
          <a:xfrm>
            <a:off x="3884612" y="8684926"/>
            <a:ext cx="2971800" cy="4575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Overlock"/>
              <a:buNone/>
            </a:pPr>
            <a:fld id="{00000000-1234-1234-1234-123412341234}" type="slidenum">
              <a:rPr b="0" i="0" lang="en-US" sz="1200" u="none" cap="none" strike="noStrike">
                <a:solidFill>
                  <a:schemeClr val="dk1"/>
                </a:solidFill>
                <a:latin typeface="Overlock"/>
                <a:ea typeface="Overlock"/>
                <a:cs typeface="Overlock"/>
                <a:sym typeface="Overlock"/>
              </a:rPr>
              <a:t>‹#›</a:t>
            </a:fld>
            <a:endParaRPr b="0" i="0" sz="1200" u="none" cap="none" strike="noStrike">
              <a:solidFill>
                <a:schemeClr val="dk1"/>
              </a:solidFill>
              <a:latin typeface="Overlock"/>
              <a:ea typeface="Overlock"/>
              <a:cs typeface="Overlock"/>
              <a:sym typeface="Overlock"/>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6440be4e8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5" name="Google Shape;595;g26440be4e80_0_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t>You might like to join the Nerd Corner Action Team to stay current on all things nerd climate science and post questions in the team forum, </a:t>
            </a:r>
            <a:r>
              <a:rPr lang="en-US" u="sng">
                <a:solidFill>
                  <a:schemeClr val="hlink"/>
                </a:solidFill>
                <a:hlinkClick r:id="rId2"/>
              </a:rPr>
              <a:t>https://cclusa.org/nerd-corner</a:t>
            </a:r>
            <a:endParaRPr/>
          </a:p>
          <a:p>
            <a:pPr indent="0" lvl="0" marL="0" rtl="0" algn="l">
              <a:lnSpc>
                <a:spcPct val="100000"/>
              </a:lnSpc>
              <a:spcBef>
                <a:spcPts val="0"/>
              </a:spcBef>
              <a:spcAft>
                <a:spcPts val="0"/>
              </a:spcAft>
              <a:buClr>
                <a:schemeClr val="dk1"/>
              </a:buClr>
              <a:buSzPts val="1100"/>
              <a:buFont typeface="Arial"/>
              <a:buNone/>
            </a:pPr>
            <a:r>
              <a:rPr lang="en-US"/>
              <a:t>You can also post on CCL Community’s Sitewide Forums: </a:t>
            </a:r>
            <a:r>
              <a:rPr lang="en-US" u="sng">
                <a:solidFill>
                  <a:schemeClr val="hlink"/>
                </a:solidFill>
                <a:hlinkClick r:id="rId3"/>
              </a:rPr>
              <a:t>https://community.citizensclimate.org/forums</a:t>
            </a:r>
            <a:endParaRPr/>
          </a:p>
          <a:p>
            <a:pPr indent="0" lvl="0" marL="0" rtl="0" algn="l">
              <a:lnSpc>
                <a:spcPct val="100000"/>
              </a:lnSpc>
              <a:spcBef>
                <a:spcPts val="0"/>
              </a:spcBef>
              <a:spcAft>
                <a:spcPts val="0"/>
              </a:spcAft>
              <a:buClr>
                <a:schemeClr val="dk1"/>
              </a:buClr>
              <a:buSzPts val="1100"/>
              <a:buFont typeface="Arial"/>
              <a:buNone/>
            </a:pPr>
            <a:r>
              <a:rPr lang="en-US"/>
              <a:t>CCL training Feedback: </a:t>
            </a:r>
            <a:r>
              <a:rPr lang="en-US" u="sng">
                <a:solidFill>
                  <a:schemeClr val="hlink"/>
                </a:solidFill>
                <a:hlinkClick r:id="rId4"/>
              </a:rPr>
              <a:t>https://forms.gle/pb4Dr5wKW57Mg5bw5</a:t>
            </a:r>
            <a:r>
              <a:rPr lang="en-US"/>
              <a:t> </a:t>
            </a:r>
            <a:endParaRPr/>
          </a:p>
          <a:p>
            <a:pPr indent="0" lvl="0" marL="0" rtl="0" algn="l">
              <a:lnSpc>
                <a:spcPct val="100000"/>
              </a:lnSpc>
              <a:spcBef>
                <a:spcPts val="0"/>
              </a:spcBef>
              <a:spcAft>
                <a:spcPts val="0"/>
              </a:spcAft>
              <a:buClr>
                <a:schemeClr val="dk1"/>
              </a:buClr>
              <a:buSzPts val="2900"/>
              <a:buFont typeface="Arial"/>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lusion/Thank You">
  <p:cSld name="BLANK_1">
    <p:bg>
      <p:bgPr>
        <a:gradFill>
          <a:gsLst>
            <a:gs pos="0">
              <a:srgbClr val="0081C7"/>
            </a:gs>
            <a:gs pos="100000">
              <a:srgbClr val="00B7E4"/>
            </a:gs>
          </a:gsLst>
          <a:lin ang="18900732" scaled="0"/>
        </a:gradFill>
      </p:bgPr>
    </p:bg>
    <p:spTree>
      <p:nvGrpSpPr>
        <p:cNvPr id="8" name="Shape 8"/>
        <p:cNvGrpSpPr/>
        <p:nvPr/>
      </p:nvGrpSpPr>
      <p:grpSpPr>
        <a:xfrm>
          <a:off x="0" y="0"/>
          <a:ext cx="0" cy="0"/>
          <a:chOff x="0" y="0"/>
          <a:chExt cx="0" cy="0"/>
        </a:xfrm>
      </p:grpSpPr>
      <p:pic>
        <p:nvPicPr>
          <p:cNvPr id="9" name="Google Shape;9;g211541db276_0_793"/>
          <p:cNvPicPr preferRelativeResize="0"/>
          <p:nvPr/>
        </p:nvPicPr>
        <p:blipFill rotWithShape="1">
          <a:blip r:embed="rId2">
            <a:alphaModFix/>
          </a:blip>
          <a:srcRect b="0" l="0" r="0" t="0"/>
          <a:stretch/>
        </p:blipFill>
        <p:spPr>
          <a:xfrm>
            <a:off x="453600" y="4142575"/>
            <a:ext cx="3727797" cy="511142"/>
          </a:xfrm>
          <a:prstGeom prst="rect">
            <a:avLst/>
          </a:prstGeom>
          <a:noFill/>
          <a:ln>
            <a:noFill/>
          </a:ln>
        </p:spPr>
      </p:pic>
      <p:sp>
        <p:nvSpPr>
          <p:cNvPr id="10" name="Google Shape;10;g211541db276_0_793"/>
          <p:cNvSpPr txBox="1"/>
          <p:nvPr>
            <p:ph type="title"/>
          </p:nvPr>
        </p:nvSpPr>
        <p:spPr>
          <a:xfrm>
            <a:off x="311700" y="846050"/>
            <a:ext cx="8623200" cy="954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Clr>
                <a:srgbClr val="FFFFFF"/>
              </a:buClr>
              <a:buSzPts val="4000"/>
              <a:buNone/>
              <a:defRPr>
                <a:solidFill>
                  <a:srgbClr val="FFFFFF"/>
                </a:solidFill>
              </a:defRPr>
            </a:lvl2pPr>
            <a:lvl3pPr lvl="2" algn="l">
              <a:lnSpc>
                <a:spcPct val="100000"/>
              </a:lnSpc>
              <a:spcBef>
                <a:spcPts val="0"/>
              </a:spcBef>
              <a:spcAft>
                <a:spcPts val="0"/>
              </a:spcAft>
              <a:buClr>
                <a:srgbClr val="FFFFFF"/>
              </a:buClr>
              <a:buSzPts val="4000"/>
              <a:buNone/>
              <a:defRPr>
                <a:solidFill>
                  <a:srgbClr val="FFFFFF"/>
                </a:solidFill>
              </a:defRPr>
            </a:lvl3pPr>
            <a:lvl4pPr lvl="3" algn="l">
              <a:lnSpc>
                <a:spcPct val="100000"/>
              </a:lnSpc>
              <a:spcBef>
                <a:spcPts val="0"/>
              </a:spcBef>
              <a:spcAft>
                <a:spcPts val="0"/>
              </a:spcAft>
              <a:buClr>
                <a:srgbClr val="FFFFFF"/>
              </a:buClr>
              <a:buSzPts val="4000"/>
              <a:buNone/>
              <a:defRPr>
                <a:solidFill>
                  <a:srgbClr val="FFFFFF"/>
                </a:solidFill>
              </a:defRPr>
            </a:lvl4pPr>
            <a:lvl5pPr lvl="4" algn="l">
              <a:lnSpc>
                <a:spcPct val="100000"/>
              </a:lnSpc>
              <a:spcBef>
                <a:spcPts val="0"/>
              </a:spcBef>
              <a:spcAft>
                <a:spcPts val="0"/>
              </a:spcAft>
              <a:buClr>
                <a:srgbClr val="FFFFFF"/>
              </a:buClr>
              <a:buSzPts val="4000"/>
              <a:buNone/>
              <a:defRPr>
                <a:solidFill>
                  <a:srgbClr val="FFFFFF"/>
                </a:solidFill>
              </a:defRPr>
            </a:lvl5pPr>
            <a:lvl6pPr lvl="5" algn="l">
              <a:lnSpc>
                <a:spcPct val="100000"/>
              </a:lnSpc>
              <a:spcBef>
                <a:spcPts val="0"/>
              </a:spcBef>
              <a:spcAft>
                <a:spcPts val="0"/>
              </a:spcAft>
              <a:buClr>
                <a:srgbClr val="FFFFFF"/>
              </a:buClr>
              <a:buSzPts val="4000"/>
              <a:buNone/>
              <a:defRPr>
                <a:solidFill>
                  <a:srgbClr val="FFFFFF"/>
                </a:solidFill>
              </a:defRPr>
            </a:lvl6pPr>
            <a:lvl7pPr lvl="6" algn="l">
              <a:lnSpc>
                <a:spcPct val="100000"/>
              </a:lnSpc>
              <a:spcBef>
                <a:spcPts val="0"/>
              </a:spcBef>
              <a:spcAft>
                <a:spcPts val="0"/>
              </a:spcAft>
              <a:buClr>
                <a:srgbClr val="FFFFFF"/>
              </a:buClr>
              <a:buSzPts val="4000"/>
              <a:buNone/>
              <a:defRPr>
                <a:solidFill>
                  <a:srgbClr val="FFFFFF"/>
                </a:solidFill>
              </a:defRPr>
            </a:lvl7pPr>
            <a:lvl8pPr lvl="7" algn="l">
              <a:lnSpc>
                <a:spcPct val="100000"/>
              </a:lnSpc>
              <a:spcBef>
                <a:spcPts val="0"/>
              </a:spcBef>
              <a:spcAft>
                <a:spcPts val="0"/>
              </a:spcAft>
              <a:buClr>
                <a:srgbClr val="FFFFFF"/>
              </a:buClr>
              <a:buSzPts val="4000"/>
              <a:buNone/>
              <a:defRPr>
                <a:solidFill>
                  <a:srgbClr val="FFFFFF"/>
                </a:solidFill>
              </a:defRPr>
            </a:lvl8pPr>
            <a:lvl9pPr lvl="8" algn="l">
              <a:lnSpc>
                <a:spcPct val="100000"/>
              </a:lnSpc>
              <a:spcBef>
                <a:spcPts val="0"/>
              </a:spcBef>
              <a:spcAft>
                <a:spcPts val="0"/>
              </a:spcAft>
              <a:buClr>
                <a:srgbClr val="FFFFFF"/>
              </a:buClr>
              <a:buSzPts val="4000"/>
              <a:buNone/>
              <a:defRPr>
                <a:solidFill>
                  <a:srgbClr val="FFFFFF"/>
                </a:solidFill>
              </a:defRPr>
            </a:lvl9pPr>
          </a:lstStyle>
          <a:p/>
        </p:txBody>
      </p:sp>
      <p:sp>
        <p:nvSpPr>
          <p:cNvPr id="11" name="Google Shape;11;g211541db276_0_793"/>
          <p:cNvSpPr txBox="1"/>
          <p:nvPr>
            <p:ph idx="1" type="subTitle"/>
          </p:nvPr>
        </p:nvSpPr>
        <p:spPr>
          <a:xfrm>
            <a:off x="311700" y="1897075"/>
            <a:ext cx="8411100" cy="20133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400"/>
              <a:buNone/>
              <a:defRPr sz="2400">
                <a:solidFill>
                  <a:srgbClr val="FFFFFF"/>
                </a:solidFill>
                <a:latin typeface="Ubuntu"/>
                <a:ea typeface="Ubuntu"/>
                <a:cs typeface="Ubuntu"/>
                <a:sym typeface="Ubuntu"/>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12" name="Google Shape;12;g211541db276_0_793"/>
          <p:cNvSpPr txBox="1"/>
          <p:nvPr/>
        </p:nvSpPr>
        <p:spPr>
          <a:xfrm>
            <a:off x="4437950" y="4026575"/>
            <a:ext cx="4284900" cy="38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Ubuntu"/>
                <a:ea typeface="Ubuntu"/>
                <a:cs typeface="Ubuntu"/>
                <a:sym typeface="Ubuntu"/>
              </a:rPr>
              <a:t>www.citizensclimatelobby.org</a:t>
            </a:r>
            <a:endParaRPr b="1" i="0" sz="1800" u="none" cap="none" strike="noStrike">
              <a:solidFill>
                <a:srgbClr val="FFFFFF"/>
              </a:solidFill>
              <a:latin typeface="Ubuntu"/>
              <a:ea typeface="Ubuntu"/>
              <a:cs typeface="Ubuntu"/>
              <a:sym typeface="Ubuntu"/>
            </a:endParaRPr>
          </a:p>
        </p:txBody>
      </p:sp>
      <p:pic>
        <p:nvPicPr>
          <p:cNvPr id="13" name="Google Shape;13;g211541db276_0_793"/>
          <p:cNvPicPr preferRelativeResize="0"/>
          <p:nvPr/>
        </p:nvPicPr>
        <p:blipFill rotWithShape="1">
          <a:blip r:embed="rId3">
            <a:alphaModFix/>
          </a:blip>
          <a:srcRect b="0" l="0" r="0" t="0"/>
          <a:stretch/>
        </p:blipFill>
        <p:spPr>
          <a:xfrm>
            <a:off x="5044425" y="4479019"/>
            <a:ext cx="143981" cy="274248"/>
          </a:xfrm>
          <a:prstGeom prst="rect">
            <a:avLst/>
          </a:prstGeom>
          <a:noFill/>
          <a:ln>
            <a:noFill/>
          </a:ln>
        </p:spPr>
      </p:pic>
      <p:pic>
        <p:nvPicPr>
          <p:cNvPr id="14" name="Google Shape;14;g211541db276_0_793"/>
          <p:cNvPicPr preferRelativeResize="0"/>
          <p:nvPr/>
        </p:nvPicPr>
        <p:blipFill rotWithShape="1">
          <a:blip r:embed="rId4">
            <a:alphaModFix/>
          </a:blip>
          <a:srcRect b="0" l="0" r="0" t="0"/>
          <a:stretch/>
        </p:blipFill>
        <p:spPr>
          <a:xfrm>
            <a:off x="5413025" y="4456159"/>
            <a:ext cx="277296" cy="319957"/>
          </a:xfrm>
          <a:prstGeom prst="rect">
            <a:avLst/>
          </a:prstGeom>
          <a:noFill/>
          <a:ln>
            <a:noFill/>
          </a:ln>
        </p:spPr>
      </p:pic>
      <p:pic>
        <p:nvPicPr>
          <p:cNvPr id="15" name="Google Shape;15;g211541db276_0_793"/>
          <p:cNvPicPr preferRelativeResize="0"/>
          <p:nvPr/>
        </p:nvPicPr>
        <p:blipFill rotWithShape="1">
          <a:blip r:embed="rId5">
            <a:alphaModFix/>
          </a:blip>
          <a:srcRect b="0" l="0" r="0" t="0"/>
          <a:stretch/>
        </p:blipFill>
        <p:spPr>
          <a:xfrm>
            <a:off x="4513863" y="4469888"/>
            <a:ext cx="292532" cy="292532"/>
          </a:xfrm>
          <a:prstGeom prst="rect">
            <a:avLst/>
          </a:prstGeom>
          <a:noFill/>
          <a:ln>
            <a:noFill/>
          </a:ln>
        </p:spPr>
      </p:pic>
      <p:pic>
        <p:nvPicPr>
          <p:cNvPr id="16" name="Google Shape;16;g211541db276_0_793"/>
          <p:cNvPicPr preferRelativeResize="0"/>
          <p:nvPr/>
        </p:nvPicPr>
        <p:blipFill rotWithShape="1">
          <a:blip r:embed="rId6">
            <a:alphaModFix/>
          </a:blip>
          <a:srcRect b="0" l="0" r="0" t="0"/>
          <a:stretch/>
        </p:blipFill>
        <p:spPr>
          <a:xfrm>
            <a:off x="5880100" y="4447015"/>
            <a:ext cx="374223" cy="33824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g211541db276_0_718"/>
          <p:cNvSpPr txBox="1"/>
          <p:nvPr>
            <p:ph type="ctrTitle"/>
          </p:nvPr>
        </p:nvSpPr>
        <p:spPr>
          <a:xfrm>
            <a:off x="311700" y="283475"/>
            <a:ext cx="4425600" cy="2363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400"/>
              <a:buNone/>
              <a:defRPr sz="44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9" name="Google Shape;19;g211541db276_0_718"/>
          <p:cNvSpPr txBox="1"/>
          <p:nvPr>
            <p:ph idx="1" type="subTitle"/>
          </p:nvPr>
        </p:nvSpPr>
        <p:spPr>
          <a:xfrm>
            <a:off x="311700" y="2697475"/>
            <a:ext cx="4425600" cy="1531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1pPr>
            <a:lvl2pPr lvl="1"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2pPr>
            <a:lvl3pPr lvl="2"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3pPr>
            <a:lvl4pPr lvl="3"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4pPr>
            <a:lvl5pPr lvl="4"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5pPr>
            <a:lvl6pPr lvl="5"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6pPr>
            <a:lvl7pPr lvl="6"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7pPr>
            <a:lvl8pPr lvl="7"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8pPr>
            <a:lvl9pPr lvl="8" algn="l">
              <a:lnSpc>
                <a:spcPct val="100000"/>
              </a:lnSpc>
              <a:spcBef>
                <a:spcPts val="0"/>
              </a:spcBef>
              <a:spcAft>
                <a:spcPts val="0"/>
              </a:spcAft>
              <a:buSzPts val="2800"/>
              <a:buFont typeface="Ubuntu"/>
              <a:buNone/>
              <a:defRPr sz="2800">
                <a:solidFill>
                  <a:srgbClr val="5A7931"/>
                </a:solidFill>
                <a:latin typeface="Ubuntu"/>
                <a:ea typeface="Ubuntu"/>
                <a:cs typeface="Ubuntu"/>
                <a:sym typeface="Ubuntu"/>
              </a:defRPr>
            </a:lvl9pPr>
          </a:lstStyle>
          <a:p/>
        </p:txBody>
      </p:sp>
      <p:pic>
        <p:nvPicPr>
          <p:cNvPr id="20" name="Google Shape;20;g211541db276_0_718"/>
          <p:cNvPicPr preferRelativeResize="0"/>
          <p:nvPr/>
        </p:nvPicPr>
        <p:blipFill rotWithShape="1">
          <a:blip r:embed="rId2">
            <a:alphaModFix/>
          </a:blip>
          <a:srcRect b="0" l="0" r="0" t="0"/>
          <a:stretch/>
        </p:blipFill>
        <p:spPr>
          <a:xfrm>
            <a:off x="387900" y="4553300"/>
            <a:ext cx="2545576" cy="354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and body ">
  <p:cSld name="TITLE_AND_BODY_1">
    <p:spTree>
      <p:nvGrpSpPr>
        <p:cNvPr id="21" name="Shape 21"/>
        <p:cNvGrpSpPr/>
        <p:nvPr/>
      </p:nvGrpSpPr>
      <p:grpSpPr>
        <a:xfrm>
          <a:off x="0" y="0"/>
          <a:ext cx="0" cy="0"/>
          <a:chOff x="0" y="0"/>
          <a:chExt cx="0" cy="0"/>
        </a:xfrm>
      </p:grpSpPr>
      <p:sp>
        <p:nvSpPr>
          <p:cNvPr id="22" name="Google Shape;22;g211541db276_0_765"/>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g211541db276_0_765"/>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24" name="Google Shape;24;g211541db276_0_765"/>
          <p:cNvSpPr txBox="1"/>
          <p:nvPr>
            <p:ph idx="1" type="body"/>
          </p:nvPr>
        </p:nvSpPr>
        <p:spPr>
          <a:xfrm>
            <a:off x="311700" y="1307592"/>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6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ffee Break">
  <p:cSld name="Coffee Break">
    <p:spTree>
      <p:nvGrpSpPr>
        <p:cNvPr id="25" name="Shape 25"/>
        <p:cNvGrpSpPr/>
        <p:nvPr/>
      </p:nvGrpSpPr>
      <p:grpSpPr>
        <a:xfrm>
          <a:off x="0" y="0"/>
          <a:ext cx="0" cy="0"/>
          <a:chOff x="0" y="0"/>
          <a:chExt cx="0" cy="0"/>
        </a:xfrm>
      </p:grpSpPr>
      <p:sp>
        <p:nvSpPr>
          <p:cNvPr id="26" name="Google Shape;26;g26440be4e80_0_405"/>
          <p:cNvSpPr/>
          <p:nvPr>
            <p:ph idx="2" type="pic"/>
          </p:nvPr>
        </p:nvSpPr>
        <p:spPr>
          <a:xfrm>
            <a:off x="0" y="0"/>
            <a:ext cx="9144000" cy="5143500"/>
          </a:xfrm>
          <a:prstGeom prst="rect">
            <a:avLst/>
          </a:prstGeom>
          <a:noFill/>
          <a:ln>
            <a:noFill/>
          </a:ln>
        </p:spPr>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ergy Innovation Act">
  <p:cSld name="Title and Body 1">
    <p:bg>
      <p:bgPr>
        <a:blipFill>
          <a:blip r:embed="rId2">
            <a:alphaModFix/>
          </a:blip>
          <a:stretch>
            <a:fillRect/>
          </a:stretch>
        </a:blipFill>
      </p:bgPr>
    </p:bg>
    <p:spTree>
      <p:nvGrpSpPr>
        <p:cNvPr id="27" name="Shape 27"/>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g211541db276_0_749"/>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30" name="Google Shape;30;g211541db276_0_74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6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1" name="Google Shape;31;g211541db276_0_749"/>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g211541db276_0_749"/>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3" name="Google Shape;33;g211541db276_0_749"/>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oint with Photo - Dark Brown">
  <p:cSld name="CUSTOM_1_1_1">
    <p:bg>
      <p:bgPr>
        <a:solidFill>
          <a:srgbClr val="544741"/>
        </a:solidFill>
      </p:bgPr>
    </p:bg>
    <p:spTree>
      <p:nvGrpSpPr>
        <p:cNvPr id="34" name="Shape 34"/>
        <p:cNvGrpSpPr/>
        <p:nvPr/>
      </p:nvGrpSpPr>
      <p:grpSpPr>
        <a:xfrm>
          <a:off x="0" y="0"/>
          <a:ext cx="0" cy="0"/>
          <a:chOff x="0" y="0"/>
          <a:chExt cx="0" cy="0"/>
        </a:xfrm>
      </p:grpSpPr>
      <p:pic>
        <p:nvPicPr>
          <p:cNvPr id="35" name="Google Shape;35;g211541db276_0_825"/>
          <p:cNvPicPr preferRelativeResize="0"/>
          <p:nvPr/>
        </p:nvPicPr>
        <p:blipFill rotWithShape="1">
          <a:blip r:embed="rId2">
            <a:alphaModFix amt="27000"/>
          </a:blip>
          <a:srcRect b="16011" l="0" r="16000" t="13445"/>
          <a:stretch/>
        </p:blipFill>
        <p:spPr>
          <a:xfrm>
            <a:off x="0" y="0"/>
            <a:ext cx="9144000" cy="5143500"/>
          </a:xfrm>
          <a:prstGeom prst="rect">
            <a:avLst/>
          </a:prstGeom>
          <a:noFill/>
          <a:ln>
            <a:noFill/>
          </a:ln>
        </p:spPr>
      </p:pic>
      <p:sp>
        <p:nvSpPr>
          <p:cNvPr id="36" name="Google Shape;36;g211541db276_0_825"/>
          <p:cNvSpPr txBox="1"/>
          <p:nvPr>
            <p:ph type="title"/>
          </p:nvPr>
        </p:nvSpPr>
        <p:spPr>
          <a:xfrm>
            <a:off x="311700" y="448050"/>
            <a:ext cx="5817600" cy="1518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cxnSp>
        <p:nvCxnSpPr>
          <p:cNvPr id="37" name="Google Shape;37;g211541db276_0_825"/>
          <p:cNvCxnSpPr/>
          <p:nvPr/>
        </p:nvCxnSpPr>
        <p:spPr>
          <a:xfrm>
            <a:off x="387096" y="2336500"/>
            <a:ext cx="5111400" cy="0"/>
          </a:xfrm>
          <a:prstGeom prst="straightConnector1">
            <a:avLst/>
          </a:prstGeom>
          <a:noFill/>
          <a:ln cap="flat" cmpd="sng" w="76200">
            <a:solidFill>
              <a:srgbClr val="9BC23B"/>
            </a:solidFill>
            <a:prstDash val="solid"/>
            <a:round/>
            <a:headEnd len="sm" w="sm" type="none"/>
            <a:tailEnd len="sm" w="sm" type="none"/>
          </a:ln>
        </p:spPr>
      </p:cxnSp>
      <p:sp>
        <p:nvSpPr>
          <p:cNvPr id="38" name="Google Shape;38;g211541db276_0_825"/>
          <p:cNvSpPr txBox="1"/>
          <p:nvPr>
            <p:ph idx="1" type="subTitle"/>
          </p:nvPr>
        </p:nvSpPr>
        <p:spPr>
          <a:xfrm>
            <a:off x="387100" y="2505450"/>
            <a:ext cx="4818900" cy="1518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400"/>
              <a:buNone/>
              <a:defRPr sz="3000">
                <a:solidFill>
                  <a:srgbClr val="FFFFFF"/>
                </a:solidFill>
                <a:latin typeface="Ubuntu"/>
                <a:ea typeface="Ubuntu"/>
                <a:cs typeface="Ubuntu"/>
                <a:sym typeface="Ubuntu"/>
              </a:defRPr>
            </a:lvl1pPr>
            <a:lvl2pPr lvl="1" algn="l">
              <a:lnSpc>
                <a:spcPct val="115000"/>
              </a:lnSpc>
              <a:spcBef>
                <a:spcPts val="1600"/>
              </a:spcBef>
              <a:spcAft>
                <a:spcPts val="0"/>
              </a:spcAft>
              <a:buSzPts val="1800"/>
              <a:buNone/>
              <a:defRPr/>
            </a:lvl2pPr>
            <a:lvl3pPr lvl="2" algn="l">
              <a:lnSpc>
                <a:spcPct val="115000"/>
              </a:lnSpc>
              <a:spcBef>
                <a:spcPts val="1600"/>
              </a:spcBef>
              <a:spcAft>
                <a:spcPts val="0"/>
              </a:spcAft>
              <a:buSzPts val="1800"/>
              <a:buNone/>
              <a:defRPr/>
            </a:lvl3pPr>
            <a:lvl4pPr lvl="3" algn="l">
              <a:lnSpc>
                <a:spcPct val="115000"/>
              </a:lnSpc>
              <a:spcBef>
                <a:spcPts val="1600"/>
              </a:spcBef>
              <a:spcAft>
                <a:spcPts val="0"/>
              </a:spcAft>
              <a:buSzPts val="1800"/>
              <a:buNone/>
              <a:defRPr/>
            </a:lvl4pPr>
            <a:lvl5pPr lvl="4" algn="l">
              <a:lnSpc>
                <a:spcPct val="115000"/>
              </a:lnSpc>
              <a:spcBef>
                <a:spcPts val="1600"/>
              </a:spcBef>
              <a:spcAft>
                <a:spcPts val="0"/>
              </a:spcAft>
              <a:buSzPts val="18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 and two columns 1">
    <p:spTree>
      <p:nvGrpSpPr>
        <p:cNvPr id="39" name="Shape 39"/>
        <p:cNvGrpSpPr/>
        <p:nvPr/>
      </p:nvGrpSpPr>
      <p:grpSpPr>
        <a:xfrm>
          <a:off x="0" y="0"/>
          <a:ext cx="0" cy="0"/>
          <a:chOff x="0" y="0"/>
          <a:chExt cx="0" cy="0"/>
        </a:xfrm>
      </p:grpSpPr>
      <p:sp>
        <p:nvSpPr>
          <p:cNvPr id="40" name="Google Shape;40;p66"/>
          <p:cNvSpPr/>
          <p:nvPr/>
        </p:nvSpPr>
        <p:spPr>
          <a:xfrm>
            <a:off x="0" y="0"/>
            <a:ext cx="9144000" cy="11157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66"/>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0"/>
              <a:buNone/>
              <a:defRPr sz="400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p66"/>
          <p:cNvSpPr txBox="1"/>
          <p:nvPr>
            <p:ph idx="1" type="body"/>
          </p:nvPr>
        </p:nvSpPr>
        <p:spPr>
          <a:xfrm>
            <a:off x="311700" y="12252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Clr>
                <a:srgbClr val="5A7931"/>
              </a:buClr>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3" name="Google Shape;43;p66"/>
          <p:cNvSpPr txBox="1"/>
          <p:nvPr>
            <p:ph idx="2" type="body"/>
          </p:nvPr>
        </p:nvSpPr>
        <p:spPr>
          <a:xfrm>
            <a:off x="4832400" y="12252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Clr>
                <a:srgbClr val="5A7931"/>
              </a:buClr>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1/2 column + 1/2 image 3">
  <p:cSld name="TITLE_AND_TWO_COLUMNS_1_1_1_3">
    <p:spTree>
      <p:nvGrpSpPr>
        <p:cNvPr id="44" name="Shape 44"/>
        <p:cNvGrpSpPr/>
        <p:nvPr/>
      </p:nvGrpSpPr>
      <p:grpSpPr>
        <a:xfrm>
          <a:off x="0" y="0"/>
          <a:ext cx="0" cy="0"/>
          <a:chOff x="0" y="0"/>
          <a:chExt cx="0" cy="0"/>
        </a:xfrm>
      </p:grpSpPr>
      <p:sp>
        <p:nvSpPr>
          <p:cNvPr id="45" name="Google Shape;45;g211541db276_0_778"/>
          <p:cNvSpPr txBox="1"/>
          <p:nvPr>
            <p:ph idx="1" type="body"/>
          </p:nvPr>
        </p:nvSpPr>
        <p:spPr>
          <a:xfrm>
            <a:off x="311700" y="1307600"/>
            <a:ext cx="345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3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6" name="Google Shape;46;g211541db276_0_778"/>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g211541db276_0_778"/>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1/2 column + 1/2 image 1">
  <p:cSld name="TITLE_AND_TWO_COLUMNS_1_1_1_1">
    <p:spTree>
      <p:nvGrpSpPr>
        <p:cNvPr id="48" name="Shape 48"/>
        <p:cNvGrpSpPr/>
        <p:nvPr/>
      </p:nvGrpSpPr>
      <p:grpSpPr>
        <a:xfrm>
          <a:off x="0" y="0"/>
          <a:ext cx="0" cy="0"/>
          <a:chOff x="0" y="0"/>
          <a:chExt cx="0" cy="0"/>
        </a:xfrm>
      </p:grpSpPr>
      <p:sp>
        <p:nvSpPr>
          <p:cNvPr id="49" name="Google Shape;49;g211541db276_0_782"/>
          <p:cNvSpPr txBox="1"/>
          <p:nvPr>
            <p:ph idx="1" type="body"/>
          </p:nvPr>
        </p:nvSpPr>
        <p:spPr>
          <a:xfrm>
            <a:off x="311700" y="1307600"/>
            <a:ext cx="345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3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0" name="Google Shape;50;g211541db276_0_782"/>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g211541db276_0_782"/>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1/2 column + 1/2 image 4">
  <p:cSld name="TITLE_AND_TWO_COLUMNS_1_1_1_4">
    <p:spTree>
      <p:nvGrpSpPr>
        <p:cNvPr id="52" name="Shape 52"/>
        <p:cNvGrpSpPr/>
        <p:nvPr/>
      </p:nvGrpSpPr>
      <p:grpSpPr>
        <a:xfrm>
          <a:off x="0" y="0"/>
          <a:ext cx="0" cy="0"/>
          <a:chOff x="0" y="0"/>
          <a:chExt cx="0" cy="0"/>
        </a:xfrm>
      </p:grpSpPr>
      <p:sp>
        <p:nvSpPr>
          <p:cNvPr id="53" name="Google Shape;53;g211541db276_0_786"/>
          <p:cNvSpPr txBox="1"/>
          <p:nvPr>
            <p:ph idx="1" type="body"/>
          </p:nvPr>
        </p:nvSpPr>
        <p:spPr>
          <a:xfrm>
            <a:off x="311700" y="1307600"/>
            <a:ext cx="345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3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4" name="Google Shape;54;g211541db276_0_786"/>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g211541db276_0_786"/>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S">
  <p:cSld name="BLANKS">
    <p:spTree>
      <p:nvGrpSpPr>
        <p:cNvPr id="56" name="Shape 5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Columns">
  <p:cSld name="TITLE_AND_TWO_COLUMNS_2">
    <p:bg>
      <p:bgPr>
        <a:solidFill>
          <a:srgbClr val="544741"/>
        </a:solidFill>
      </p:bgPr>
    </p:bg>
    <p:spTree>
      <p:nvGrpSpPr>
        <p:cNvPr id="57" name="Shape 57"/>
        <p:cNvGrpSpPr/>
        <p:nvPr/>
      </p:nvGrpSpPr>
      <p:grpSpPr>
        <a:xfrm>
          <a:off x="0" y="0"/>
          <a:ext cx="0" cy="0"/>
          <a:chOff x="0" y="0"/>
          <a:chExt cx="0" cy="0"/>
        </a:xfrm>
      </p:grpSpPr>
      <p:sp>
        <p:nvSpPr>
          <p:cNvPr id="58" name="Google Shape;58;g211541db276_0_738"/>
          <p:cNvSpPr/>
          <p:nvPr/>
        </p:nvSpPr>
        <p:spPr>
          <a:xfrm>
            <a:off x="6158550" y="1544400"/>
            <a:ext cx="2596800" cy="2478300"/>
          </a:xfrm>
          <a:prstGeom prst="rect">
            <a:avLst/>
          </a:prstGeom>
          <a:solidFill>
            <a:srgbClr val="7A777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g211541db276_0_738"/>
          <p:cNvSpPr txBox="1"/>
          <p:nvPr>
            <p:ph idx="1" type="subTitle"/>
          </p:nvPr>
        </p:nvSpPr>
        <p:spPr>
          <a:xfrm>
            <a:off x="6375900" y="1743325"/>
            <a:ext cx="2193000" cy="1993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60" name="Google Shape;60;g211541db276_0_738"/>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Font typeface="Ubuntu"/>
              <a:buNone/>
              <a:defRPr b="1" sz="4000">
                <a:solidFill>
                  <a:srgbClr val="FFFFFF"/>
                </a:solidFill>
                <a:latin typeface="Ubuntu"/>
                <a:ea typeface="Ubuntu"/>
                <a:cs typeface="Ubuntu"/>
                <a:sym typeface="Ubuntu"/>
              </a:defRPr>
            </a:lvl1pPr>
            <a:lvl2pPr lvl="1" algn="l">
              <a:lnSpc>
                <a:spcPct val="100000"/>
              </a:lnSpc>
              <a:spcBef>
                <a:spcPts val="0"/>
              </a:spcBef>
              <a:spcAft>
                <a:spcPts val="0"/>
              </a:spcAft>
              <a:buClr>
                <a:schemeClr val="dk1"/>
              </a:buClr>
              <a:buSzPts val="2800"/>
              <a:buNone/>
              <a:defRPr sz="2800">
                <a:solidFill>
                  <a:schemeClr val="dk1"/>
                </a:solidFill>
              </a:defRPr>
            </a:lvl2pPr>
            <a:lvl3pPr lvl="2" algn="l">
              <a:lnSpc>
                <a:spcPct val="100000"/>
              </a:lnSpc>
              <a:spcBef>
                <a:spcPts val="0"/>
              </a:spcBef>
              <a:spcAft>
                <a:spcPts val="0"/>
              </a:spcAft>
              <a:buClr>
                <a:schemeClr val="dk1"/>
              </a:buClr>
              <a:buSzPts val="2800"/>
              <a:buNone/>
              <a:defRPr sz="2800">
                <a:solidFill>
                  <a:schemeClr val="dk1"/>
                </a:solidFill>
              </a:defRPr>
            </a:lvl3pPr>
            <a:lvl4pPr lvl="3" algn="l">
              <a:lnSpc>
                <a:spcPct val="100000"/>
              </a:lnSpc>
              <a:spcBef>
                <a:spcPts val="0"/>
              </a:spcBef>
              <a:spcAft>
                <a:spcPts val="0"/>
              </a:spcAft>
              <a:buClr>
                <a:schemeClr val="dk1"/>
              </a:buClr>
              <a:buSzPts val="2800"/>
              <a:buNone/>
              <a:defRPr sz="2800">
                <a:solidFill>
                  <a:schemeClr val="dk1"/>
                </a:solidFill>
              </a:defRPr>
            </a:lvl4pPr>
            <a:lvl5pPr lvl="4" algn="l">
              <a:lnSpc>
                <a:spcPct val="100000"/>
              </a:lnSpc>
              <a:spcBef>
                <a:spcPts val="0"/>
              </a:spcBef>
              <a:spcAft>
                <a:spcPts val="0"/>
              </a:spcAft>
              <a:buClr>
                <a:schemeClr val="dk1"/>
              </a:buClr>
              <a:buSzPts val="2800"/>
              <a:buNone/>
              <a:defRPr sz="2800">
                <a:solidFill>
                  <a:schemeClr val="dk1"/>
                </a:solidFill>
              </a:defRPr>
            </a:lvl5pPr>
            <a:lvl6pPr lvl="5" algn="l">
              <a:lnSpc>
                <a:spcPct val="100000"/>
              </a:lnSpc>
              <a:spcBef>
                <a:spcPts val="0"/>
              </a:spcBef>
              <a:spcAft>
                <a:spcPts val="0"/>
              </a:spcAft>
              <a:buClr>
                <a:schemeClr val="dk1"/>
              </a:buClr>
              <a:buSzPts val="2800"/>
              <a:buNone/>
              <a:defRPr sz="2800">
                <a:solidFill>
                  <a:schemeClr val="dk1"/>
                </a:solidFill>
              </a:defRPr>
            </a:lvl6pPr>
            <a:lvl7pPr lvl="6" algn="l">
              <a:lnSpc>
                <a:spcPct val="100000"/>
              </a:lnSpc>
              <a:spcBef>
                <a:spcPts val="0"/>
              </a:spcBef>
              <a:spcAft>
                <a:spcPts val="0"/>
              </a:spcAft>
              <a:buClr>
                <a:schemeClr val="dk1"/>
              </a:buClr>
              <a:buSzPts val="2800"/>
              <a:buNone/>
              <a:defRPr sz="2800">
                <a:solidFill>
                  <a:schemeClr val="dk1"/>
                </a:solidFill>
              </a:defRPr>
            </a:lvl7pPr>
            <a:lvl8pPr lvl="7" algn="l">
              <a:lnSpc>
                <a:spcPct val="100000"/>
              </a:lnSpc>
              <a:spcBef>
                <a:spcPts val="0"/>
              </a:spcBef>
              <a:spcAft>
                <a:spcPts val="0"/>
              </a:spcAft>
              <a:buClr>
                <a:schemeClr val="dk1"/>
              </a:buClr>
              <a:buSzPts val="2800"/>
              <a:buNone/>
              <a:defRPr sz="2800">
                <a:solidFill>
                  <a:schemeClr val="dk1"/>
                </a:solidFill>
              </a:defRPr>
            </a:lvl8pPr>
            <a:lvl9pPr lvl="8" algn="l">
              <a:lnSpc>
                <a:spcPct val="100000"/>
              </a:lnSpc>
              <a:spcBef>
                <a:spcPts val="0"/>
              </a:spcBef>
              <a:spcAft>
                <a:spcPts val="0"/>
              </a:spcAft>
              <a:buClr>
                <a:schemeClr val="dk1"/>
              </a:buClr>
              <a:buSzPts val="2800"/>
              <a:buNone/>
              <a:defRPr sz="2800">
                <a:solidFill>
                  <a:schemeClr val="dk1"/>
                </a:solidFill>
              </a:defRPr>
            </a:lvl9pPr>
          </a:lstStyle>
          <a:p/>
        </p:txBody>
      </p:sp>
      <p:sp>
        <p:nvSpPr>
          <p:cNvPr id="61" name="Google Shape;61;g211541db276_0_738"/>
          <p:cNvSpPr/>
          <p:nvPr/>
        </p:nvSpPr>
        <p:spPr>
          <a:xfrm>
            <a:off x="3273600" y="1547022"/>
            <a:ext cx="2596800" cy="2478300"/>
          </a:xfrm>
          <a:prstGeom prst="rect">
            <a:avLst/>
          </a:prstGeom>
          <a:solidFill>
            <a:srgbClr val="5A79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g211541db276_0_738"/>
          <p:cNvSpPr txBox="1"/>
          <p:nvPr>
            <p:ph idx="2" type="subTitle"/>
          </p:nvPr>
        </p:nvSpPr>
        <p:spPr>
          <a:xfrm>
            <a:off x="3490950" y="1745825"/>
            <a:ext cx="2193000" cy="1993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63" name="Google Shape;63;g211541db276_0_738"/>
          <p:cNvSpPr/>
          <p:nvPr/>
        </p:nvSpPr>
        <p:spPr>
          <a:xfrm>
            <a:off x="388650" y="1544400"/>
            <a:ext cx="2596800" cy="2478300"/>
          </a:xfrm>
          <a:prstGeom prst="rect">
            <a:avLst/>
          </a:prstGeom>
          <a:solidFill>
            <a:srgbClr val="0081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g211541db276_0_738"/>
          <p:cNvSpPr txBox="1"/>
          <p:nvPr>
            <p:ph idx="3" type="subTitle"/>
          </p:nvPr>
        </p:nvSpPr>
        <p:spPr>
          <a:xfrm>
            <a:off x="606000" y="1743325"/>
            <a:ext cx="2193000" cy="1993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65" name="Google Shape;65;g211541db276_0_738"/>
          <p:cNvSpPr txBox="1"/>
          <p:nvPr/>
        </p:nvSpPr>
        <p:spPr>
          <a:xfrm>
            <a:off x="2456550" y="3361450"/>
            <a:ext cx="528900" cy="861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4800"/>
              <a:buFont typeface="Arial"/>
              <a:buNone/>
            </a:pPr>
            <a:r>
              <a:rPr b="1" i="0" lang="en-US" sz="4800" u="none" cap="none" strike="noStrike">
                <a:solidFill>
                  <a:srgbClr val="544741"/>
                </a:solidFill>
                <a:latin typeface="Arial"/>
                <a:ea typeface="Arial"/>
                <a:cs typeface="Arial"/>
                <a:sym typeface="Arial"/>
              </a:rPr>
              <a:t>1</a:t>
            </a:r>
            <a:endParaRPr b="1" i="0" sz="4800" u="none" cap="none" strike="noStrike">
              <a:solidFill>
                <a:srgbClr val="544741"/>
              </a:solidFill>
              <a:latin typeface="Arial"/>
              <a:ea typeface="Arial"/>
              <a:cs typeface="Arial"/>
              <a:sym typeface="Arial"/>
            </a:endParaRPr>
          </a:p>
        </p:txBody>
      </p:sp>
      <p:sp>
        <p:nvSpPr>
          <p:cNvPr id="66" name="Google Shape;66;g211541db276_0_738"/>
          <p:cNvSpPr txBox="1"/>
          <p:nvPr/>
        </p:nvSpPr>
        <p:spPr>
          <a:xfrm>
            <a:off x="5341500" y="3361450"/>
            <a:ext cx="528900" cy="861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4800"/>
              <a:buFont typeface="Arial"/>
              <a:buNone/>
            </a:pPr>
            <a:r>
              <a:rPr b="1" i="0" lang="en-US" sz="4800" u="none" cap="none" strike="noStrike">
                <a:solidFill>
                  <a:srgbClr val="544741"/>
                </a:solidFill>
                <a:latin typeface="Arial"/>
                <a:ea typeface="Arial"/>
                <a:cs typeface="Arial"/>
                <a:sym typeface="Arial"/>
              </a:rPr>
              <a:t>2</a:t>
            </a:r>
            <a:r>
              <a:rPr b="1" i="0" lang="en-US" sz="3600" u="none" cap="none" strike="noStrike">
                <a:solidFill>
                  <a:srgbClr val="544741"/>
                </a:solidFill>
                <a:latin typeface="Arial"/>
                <a:ea typeface="Arial"/>
                <a:cs typeface="Arial"/>
                <a:sym typeface="Arial"/>
              </a:rPr>
              <a:t>t</a:t>
            </a:r>
            <a:endParaRPr b="1" i="0" sz="3600" u="none" cap="none" strike="noStrike">
              <a:solidFill>
                <a:srgbClr val="544741"/>
              </a:solidFill>
              <a:latin typeface="Arial"/>
              <a:ea typeface="Arial"/>
              <a:cs typeface="Arial"/>
              <a:sym typeface="Arial"/>
            </a:endParaRPr>
          </a:p>
        </p:txBody>
      </p:sp>
      <p:sp>
        <p:nvSpPr>
          <p:cNvPr id="67" name="Google Shape;67;g211541db276_0_738"/>
          <p:cNvSpPr txBox="1"/>
          <p:nvPr/>
        </p:nvSpPr>
        <p:spPr>
          <a:xfrm>
            <a:off x="8226450" y="3361450"/>
            <a:ext cx="528900" cy="861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4800"/>
              <a:buFont typeface="Arial"/>
              <a:buNone/>
            </a:pPr>
            <a:r>
              <a:rPr b="1" i="0" lang="en-US" sz="4800" u="none" cap="none" strike="noStrike">
                <a:solidFill>
                  <a:srgbClr val="544741"/>
                </a:solidFill>
                <a:latin typeface="Arial"/>
                <a:ea typeface="Arial"/>
                <a:cs typeface="Arial"/>
                <a:sym typeface="Arial"/>
              </a:rPr>
              <a:t>3</a:t>
            </a:r>
            <a:endParaRPr b="1" i="0" sz="4800" u="none" cap="none" strike="noStrike">
              <a:solidFill>
                <a:srgbClr val="54474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icons">
  <p:cSld name="Title and 6 icons">
    <p:spTree>
      <p:nvGrpSpPr>
        <p:cNvPr id="68" name="Shape 68"/>
        <p:cNvGrpSpPr/>
        <p:nvPr/>
      </p:nvGrpSpPr>
      <p:grpSpPr>
        <a:xfrm>
          <a:off x="0" y="0"/>
          <a:ext cx="0" cy="0"/>
          <a:chOff x="0" y="0"/>
          <a:chExt cx="0" cy="0"/>
        </a:xfrm>
      </p:grpSpPr>
      <p:sp>
        <p:nvSpPr>
          <p:cNvPr id="69" name="Google Shape;69;g211541db276_0_755"/>
          <p:cNvSpPr/>
          <p:nvPr/>
        </p:nvSpPr>
        <p:spPr>
          <a:xfrm>
            <a:off x="0" y="0"/>
            <a:ext cx="9144000" cy="11157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g211541db276_0_755"/>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100"/>
              <a:buNone/>
              <a:defRPr>
                <a:solidFill>
                  <a:srgbClr val="FFFFFF"/>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
        <p:nvSpPr>
          <p:cNvPr id="71" name="Google Shape;71;g211541db276_0_755"/>
          <p:cNvSpPr txBox="1"/>
          <p:nvPr>
            <p:ph idx="1" type="subTitle"/>
          </p:nvPr>
        </p:nvSpPr>
        <p:spPr>
          <a:xfrm>
            <a:off x="34327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72" name="Google Shape;72;g211541db276_0_755"/>
          <p:cNvSpPr txBox="1"/>
          <p:nvPr>
            <p:ph idx="2" type="subTitle"/>
          </p:nvPr>
        </p:nvSpPr>
        <p:spPr>
          <a:xfrm>
            <a:off x="3228750"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73" name="Google Shape;73;g211541db276_0_755"/>
          <p:cNvSpPr txBox="1"/>
          <p:nvPr>
            <p:ph idx="3" type="subTitle"/>
          </p:nvPr>
        </p:nvSpPr>
        <p:spPr>
          <a:xfrm>
            <a:off x="611422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74" name="Google Shape;74;g211541db276_0_755"/>
          <p:cNvSpPr txBox="1"/>
          <p:nvPr>
            <p:ph idx="4" type="subTitle"/>
          </p:nvPr>
        </p:nvSpPr>
        <p:spPr>
          <a:xfrm>
            <a:off x="34327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75" name="Google Shape;75;g211541db276_0_755"/>
          <p:cNvSpPr txBox="1"/>
          <p:nvPr>
            <p:ph idx="5" type="subTitle"/>
          </p:nvPr>
        </p:nvSpPr>
        <p:spPr>
          <a:xfrm>
            <a:off x="3228750"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76" name="Google Shape;76;g211541db276_0_755"/>
          <p:cNvSpPr txBox="1"/>
          <p:nvPr>
            <p:ph idx="6" type="subTitle"/>
          </p:nvPr>
        </p:nvSpPr>
        <p:spPr>
          <a:xfrm>
            <a:off x="611422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7" name="Shape 77"/>
        <p:cNvGrpSpPr/>
        <p:nvPr/>
      </p:nvGrpSpPr>
      <p:grpSpPr>
        <a:xfrm>
          <a:off x="0" y="0"/>
          <a:ext cx="0" cy="0"/>
          <a:chOff x="0" y="0"/>
          <a:chExt cx="0" cy="0"/>
        </a:xfrm>
      </p:grpSpPr>
      <p:sp>
        <p:nvSpPr>
          <p:cNvPr id="78" name="Google Shape;78;g211541db276_0_769"/>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79" name="Google Shape;79;g211541db276_0_76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6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80" name="Google Shape;80;g211541db276_0_76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6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and 2 columns">
  <p:cSld name="TITLE_AND_TWO_COLUMNS_1">
    <p:spTree>
      <p:nvGrpSpPr>
        <p:cNvPr id="81" name="Shape 81"/>
        <p:cNvGrpSpPr/>
        <p:nvPr/>
      </p:nvGrpSpPr>
      <p:grpSpPr>
        <a:xfrm>
          <a:off x="0" y="0"/>
          <a:ext cx="0" cy="0"/>
          <a:chOff x="0" y="0"/>
          <a:chExt cx="0" cy="0"/>
        </a:xfrm>
      </p:grpSpPr>
      <p:sp>
        <p:nvSpPr>
          <p:cNvPr id="82" name="Google Shape;82;g211541db276_0_773"/>
          <p:cNvSpPr txBox="1"/>
          <p:nvPr>
            <p:ph idx="1" type="body"/>
          </p:nvPr>
        </p:nvSpPr>
        <p:spPr>
          <a:xfrm>
            <a:off x="311700" y="1307592"/>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4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83" name="Google Shape;83;g211541db276_0_773"/>
          <p:cNvSpPr txBox="1"/>
          <p:nvPr>
            <p:ph idx="2" type="body"/>
          </p:nvPr>
        </p:nvSpPr>
        <p:spPr>
          <a:xfrm>
            <a:off x="4832400" y="1307592"/>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6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84" name="Google Shape;84;g211541db276_0_773"/>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g211541db276_0_773"/>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oint with Photo - Blue">
  <p:cSld name="CUSTOM_1_1_2">
    <p:bg>
      <p:bgPr>
        <a:gradFill>
          <a:gsLst>
            <a:gs pos="0">
              <a:srgbClr val="0081C7"/>
            </a:gs>
            <a:gs pos="100000">
              <a:srgbClr val="00B7E4"/>
            </a:gs>
          </a:gsLst>
          <a:lin ang="18900044" scaled="0"/>
        </a:gradFill>
      </p:bgPr>
    </p:bg>
    <p:spTree>
      <p:nvGrpSpPr>
        <p:cNvPr id="86" name="Shape 86"/>
        <p:cNvGrpSpPr/>
        <p:nvPr/>
      </p:nvGrpSpPr>
      <p:grpSpPr>
        <a:xfrm>
          <a:off x="0" y="0"/>
          <a:ext cx="0" cy="0"/>
          <a:chOff x="0" y="0"/>
          <a:chExt cx="0" cy="0"/>
        </a:xfrm>
      </p:grpSpPr>
      <p:pic>
        <p:nvPicPr>
          <p:cNvPr id="87" name="Google Shape;87;g211541db276_0_802"/>
          <p:cNvPicPr preferRelativeResize="0"/>
          <p:nvPr/>
        </p:nvPicPr>
        <p:blipFill rotWithShape="1">
          <a:blip r:embed="rId2">
            <a:alphaModFix amt="28000"/>
          </a:blip>
          <a:srcRect b="13521" l="0" r="8152" t="8981"/>
          <a:stretch/>
        </p:blipFill>
        <p:spPr>
          <a:xfrm>
            <a:off x="0" y="0"/>
            <a:ext cx="9144000" cy="5143500"/>
          </a:xfrm>
          <a:prstGeom prst="rect">
            <a:avLst/>
          </a:prstGeom>
          <a:noFill/>
          <a:ln>
            <a:noFill/>
          </a:ln>
        </p:spPr>
      </p:pic>
      <p:sp>
        <p:nvSpPr>
          <p:cNvPr id="88" name="Google Shape;88;g211541db276_0_802"/>
          <p:cNvSpPr txBox="1"/>
          <p:nvPr>
            <p:ph type="title"/>
          </p:nvPr>
        </p:nvSpPr>
        <p:spPr>
          <a:xfrm>
            <a:off x="311700" y="448050"/>
            <a:ext cx="5817600" cy="1518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cxnSp>
        <p:nvCxnSpPr>
          <p:cNvPr id="89" name="Google Shape;89;g211541db276_0_802"/>
          <p:cNvCxnSpPr/>
          <p:nvPr/>
        </p:nvCxnSpPr>
        <p:spPr>
          <a:xfrm>
            <a:off x="387096" y="2336500"/>
            <a:ext cx="5111400" cy="0"/>
          </a:xfrm>
          <a:prstGeom prst="straightConnector1">
            <a:avLst/>
          </a:prstGeom>
          <a:noFill/>
          <a:ln cap="flat" cmpd="sng" w="76200">
            <a:solidFill>
              <a:srgbClr val="DAD9D5"/>
            </a:solidFill>
            <a:prstDash val="solid"/>
            <a:round/>
            <a:headEnd len="sm" w="sm" type="none"/>
            <a:tailEnd len="sm" w="sm" type="none"/>
          </a:ln>
        </p:spPr>
      </p:cxnSp>
      <p:sp>
        <p:nvSpPr>
          <p:cNvPr id="90" name="Google Shape;90;g211541db276_0_802"/>
          <p:cNvSpPr txBox="1"/>
          <p:nvPr>
            <p:ph idx="1" type="subTitle"/>
          </p:nvPr>
        </p:nvSpPr>
        <p:spPr>
          <a:xfrm>
            <a:off x="387100" y="2505450"/>
            <a:ext cx="4815600" cy="15180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400"/>
              <a:buNone/>
              <a:defRPr sz="3000">
                <a:solidFill>
                  <a:srgbClr val="FFFFFF"/>
                </a:solidFill>
                <a:latin typeface="Ubuntu"/>
                <a:ea typeface="Ubuntu"/>
                <a:cs typeface="Ubuntu"/>
                <a:sym typeface="Ubuntu"/>
              </a:defRPr>
            </a:lvl1pPr>
            <a:lvl2pPr lvl="1" algn="l">
              <a:lnSpc>
                <a:spcPct val="115000"/>
              </a:lnSpc>
              <a:spcBef>
                <a:spcPts val="1600"/>
              </a:spcBef>
              <a:spcAft>
                <a:spcPts val="0"/>
              </a:spcAft>
              <a:buSzPts val="1800"/>
              <a:buNone/>
              <a:defRPr/>
            </a:lvl2pPr>
            <a:lvl3pPr lvl="2" algn="l">
              <a:lnSpc>
                <a:spcPct val="115000"/>
              </a:lnSpc>
              <a:spcBef>
                <a:spcPts val="1600"/>
              </a:spcBef>
              <a:spcAft>
                <a:spcPts val="0"/>
              </a:spcAft>
              <a:buSzPts val="1800"/>
              <a:buNone/>
              <a:defRPr/>
            </a:lvl3pPr>
            <a:lvl4pPr lvl="3" algn="l">
              <a:lnSpc>
                <a:spcPct val="115000"/>
              </a:lnSpc>
              <a:spcBef>
                <a:spcPts val="1600"/>
              </a:spcBef>
              <a:spcAft>
                <a:spcPts val="0"/>
              </a:spcAft>
              <a:buSzPts val="1800"/>
              <a:buNone/>
              <a:defRPr/>
            </a:lvl4pPr>
            <a:lvl5pPr lvl="4" algn="l">
              <a:lnSpc>
                <a:spcPct val="115000"/>
              </a:lnSpc>
              <a:spcBef>
                <a:spcPts val="1600"/>
              </a:spcBef>
              <a:spcAft>
                <a:spcPts val="0"/>
              </a:spcAft>
              <a:buSzPts val="18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s" type="titleOnly">
  <p:cSld name="TITLE_ONLY">
    <p:bg>
      <p:bgPr>
        <a:solidFill>
          <a:srgbClr val="544741"/>
        </a:solidFill>
      </p:bgPr>
    </p:bg>
    <p:spTree>
      <p:nvGrpSpPr>
        <p:cNvPr id="91" name="Shape 91"/>
        <p:cNvGrpSpPr/>
        <p:nvPr/>
      </p:nvGrpSpPr>
      <p:grpSpPr>
        <a:xfrm>
          <a:off x="0" y="0"/>
          <a:ext cx="0" cy="0"/>
          <a:chOff x="0" y="0"/>
          <a:chExt cx="0" cy="0"/>
        </a:xfrm>
      </p:grpSpPr>
      <p:sp>
        <p:nvSpPr>
          <p:cNvPr id="92" name="Google Shape;92;g211541db276_0_807"/>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93" name="Google Shape;93;g211541db276_0_807"/>
          <p:cNvSpPr/>
          <p:nvPr/>
        </p:nvSpPr>
        <p:spPr>
          <a:xfrm>
            <a:off x="6158550" y="1544400"/>
            <a:ext cx="2596800" cy="2478300"/>
          </a:xfrm>
          <a:prstGeom prst="rect">
            <a:avLst/>
          </a:prstGeom>
          <a:solidFill>
            <a:srgbClr val="7A777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7A7776"/>
              </a:solidFill>
              <a:latin typeface="Arial"/>
              <a:ea typeface="Arial"/>
              <a:cs typeface="Arial"/>
              <a:sym typeface="Arial"/>
            </a:endParaRPr>
          </a:p>
        </p:txBody>
      </p:sp>
      <p:sp>
        <p:nvSpPr>
          <p:cNvPr id="94" name="Google Shape;94;g211541db276_0_807"/>
          <p:cNvSpPr/>
          <p:nvPr/>
        </p:nvSpPr>
        <p:spPr>
          <a:xfrm>
            <a:off x="3273600" y="1547022"/>
            <a:ext cx="2596800" cy="2478300"/>
          </a:xfrm>
          <a:prstGeom prst="rect">
            <a:avLst/>
          </a:prstGeom>
          <a:solidFill>
            <a:srgbClr val="5A79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5A7931"/>
              </a:solidFill>
              <a:latin typeface="Arial"/>
              <a:ea typeface="Arial"/>
              <a:cs typeface="Arial"/>
              <a:sym typeface="Arial"/>
            </a:endParaRPr>
          </a:p>
        </p:txBody>
      </p:sp>
      <p:sp>
        <p:nvSpPr>
          <p:cNvPr id="95" name="Google Shape;95;g211541db276_0_807"/>
          <p:cNvSpPr/>
          <p:nvPr/>
        </p:nvSpPr>
        <p:spPr>
          <a:xfrm>
            <a:off x="388650" y="1544400"/>
            <a:ext cx="2596800" cy="2478300"/>
          </a:xfrm>
          <a:prstGeom prst="rect">
            <a:avLst/>
          </a:prstGeom>
          <a:solidFill>
            <a:srgbClr val="0081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81C7"/>
              </a:solidFill>
              <a:latin typeface="Arial"/>
              <a:ea typeface="Arial"/>
              <a:cs typeface="Arial"/>
              <a:sym typeface="Arial"/>
            </a:endParaRPr>
          </a:p>
        </p:txBody>
      </p:sp>
      <p:sp>
        <p:nvSpPr>
          <p:cNvPr id="96" name="Google Shape;96;g211541db276_0_807"/>
          <p:cNvSpPr txBox="1"/>
          <p:nvPr/>
        </p:nvSpPr>
        <p:spPr>
          <a:xfrm>
            <a:off x="2456550" y="3361450"/>
            <a:ext cx="528900" cy="861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4800"/>
              <a:buFont typeface="Arial"/>
              <a:buNone/>
            </a:pPr>
            <a:r>
              <a:rPr b="1" i="0" lang="en-US" sz="4800" u="none" cap="none" strike="noStrike">
                <a:solidFill>
                  <a:srgbClr val="544741"/>
                </a:solidFill>
                <a:latin typeface="Arial"/>
                <a:ea typeface="Arial"/>
                <a:cs typeface="Arial"/>
                <a:sym typeface="Arial"/>
              </a:rPr>
              <a:t>1</a:t>
            </a:r>
            <a:endParaRPr b="1" i="0" sz="4800" u="none" cap="none" strike="noStrike">
              <a:solidFill>
                <a:srgbClr val="544741"/>
              </a:solidFill>
              <a:latin typeface="Arial"/>
              <a:ea typeface="Arial"/>
              <a:cs typeface="Arial"/>
              <a:sym typeface="Arial"/>
            </a:endParaRPr>
          </a:p>
        </p:txBody>
      </p:sp>
      <p:sp>
        <p:nvSpPr>
          <p:cNvPr id="97" name="Google Shape;97;g211541db276_0_807"/>
          <p:cNvSpPr txBox="1"/>
          <p:nvPr/>
        </p:nvSpPr>
        <p:spPr>
          <a:xfrm>
            <a:off x="5341500" y="3361450"/>
            <a:ext cx="528900" cy="861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4800"/>
              <a:buFont typeface="Arial"/>
              <a:buNone/>
            </a:pPr>
            <a:r>
              <a:rPr b="1" i="0" lang="en-US" sz="4800" u="none" cap="none" strike="noStrike">
                <a:solidFill>
                  <a:srgbClr val="544741"/>
                </a:solidFill>
                <a:latin typeface="Arial"/>
                <a:ea typeface="Arial"/>
                <a:cs typeface="Arial"/>
                <a:sym typeface="Arial"/>
              </a:rPr>
              <a:t>2</a:t>
            </a:r>
            <a:r>
              <a:rPr b="1" i="0" lang="en-US" sz="3600" u="none" cap="none" strike="noStrike">
                <a:solidFill>
                  <a:srgbClr val="544741"/>
                </a:solidFill>
                <a:latin typeface="Arial"/>
                <a:ea typeface="Arial"/>
                <a:cs typeface="Arial"/>
                <a:sym typeface="Arial"/>
              </a:rPr>
              <a:t>t</a:t>
            </a:r>
            <a:endParaRPr b="1" i="0" sz="3600" u="none" cap="none" strike="noStrike">
              <a:solidFill>
                <a:srgbClr val="544741"/>
              </a:solidFill>
              <a:latin typeface="Arial"/>
              <a:ea typeface="Arial"/>
              <a:cs typeface="Arial"/>
              <a:sym typeface="Arial"/>
            </a:endParaRPr>
          </a:p>
        </p:txBody>
      </p:sp>
      <p:sp>
        <p:nvSpPr>
          <p:cNvPr id="98" name="Google Shape;98;g211541db276_0_807"/>
          <p:cNvSpPr txBox="1"/>
          <p:nvPr/>
        </p:nvSpPr>
        <p:spPr>
          <a:xfrm>
            <a:off x="8226450" y="3361450"/>
            <a:ext cx="528900" cy="8616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4800"/>
              <a:buFont typeface="Arial"/>
              <a:buNone/>
            </a:pPr>
            <a:r>
              <a:rPr b="1" i="0" lang="en-US" sz="4800" u="none" cap="none" strike="noStrike">
                <a:solidFill>
                  <a:srgbClr val="544741"/>
                </a:solidFill>
                <a:latin typeface="Arial"/>
                <a:ea typeface="Arial"/>
                <a:cs typeface="Arial"/>
                <a:sym typeface="Arial"/>
              </a:rPr>
              <a:t>3</a:t>
            </a:r>
            <a:endParaRPr b="1" i="0" sz="4800" u="none" cap="none" strike="noStrike">
              <a:solidFill>
                <a:srgbClr val="544741"/>
              </a:solidFill>
              <a:latin typeface="Arial"/>
              <a:ea typeface="Arial"/>
              <a:cs typeface="Arial"/>
              <a:sym typeface="Arial"/>
            </a:endParaRPr>
          </a:p>
        </p:txBody>
      </p:sp>
      <p:sp>
        <p:nvSpPr>
          <p:cNvPr id="99" name="Google Shape;99;g211541db276_0_807"/>
          <p:cNvSpPr txBox="1"/>
          <p:nvPr>
            <p:ph idx="1" type="subTitle"/>
          </p:nvPr>
        </p:nvSpPr>
        <p:spPr>
          <a:xfrm>
            <a:off x="603504" y="1746504"/>
            <a:ext cx="2194500" cy="19935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l">
              <a:lnSpc>
                <a:spcPct val="115000"/>
              </a:lnSpc>
              <a:spcBef>
                <a:spcPts val="1600"/>
              </a:spcBef>
              <a:spcAft>
                <a:spcPts val="0"/>
              </a:spcAft>
              <a:buSzPts val="1800"/>
              <a:buNone/>
              <a:defRPr/>
            </a:lvl2pPr>
            <a:lvl3pPr lvl="2" algn="l">
              <a:lnSpc>
                <a:spcPct val="115000"/>
              </a:lnSpc>
              <a:spcBef>
                <a:spcPts val="1600"/>
              </a:spcBef>
              <a:spcAft>
                <a:spcPts val="0"/>
              </a:spcAft>
              <a:buSzPts val="1800"/>
              <a:buNone/>
              <a:defRPr/>
            </a:lvl3pPr>
            <a:lvl4pPr lvl="3" algn="l">
              <a:lnSpc>
                <a:spcPct val="115000"/>
              </a:lnSpc>
              <a:spcBef>
                <a:spcPts val="1600"/>
              </a:spcBef>
              <a:spcAft>
                <a:spcPts val="0"/>
              </a:spcAft>
              <a:buSzPts val="1800"/>
              <a:buNone/>
              <a:defRPr/>
            </a:lvl4pPr>
            <a:lvl5pPr lvl="4" algn="l">
              <a:lnSpc>
                <a:spcPct val="115000"/>
              </a:lnSpc>
              <a:spcBef>
                <a:spcPts val="1600"/>
              </a:spcBef>
              <a:spcAft>
                <a:spcPts val="0"/>
              </a:spcAft>
              <a:buSzPts val="18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
        <p:nvSpPr>
          <p:cNvPr id="100" name="Google Shape;100;g211541db276_0_807"/>
          <p:cNvSpPr txBox="1"/>
          <p:nvPr>
            <p:ph idx="2" type="subTitle"/>
          </p:nvPr>
        </p:nvSpPr>
        <p:spPr>
          <a:xfrm>
            <a:off x="3493008" y="1746504"/>
            <a:ext cx="2194500" cy="19935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l">
              <a:lnSpc>
                <a:spcPct val="115000"/>
              </a:lnSpc>
              <a:spcBef>
                <a:spcPts val="1600"/>
              </a:spcBef>
              <a:spcAft>
                <a:spcPts val="0"/>
              </a:spcAft>
              <a:buSzPts val="1800"/>
              <a:buNone/>
              <a:defRPr/>
            </a:lvl2pPr>
            <a:lvl3pPr lvl="2" algn="l">
              <a:lnSpc>
                <a:spcPct val="115000"/>
              </a:lnSpc>
              <a:spcBef>
                <a:spcPts val="1600"/>
              </a:spcBef>
              <a:spcAft>
                <a:spcPts val="0"/>
              </a:spcAft>
              <a:buSzPts val="1800"/>
              <a:buNone/>
              <a:defRPr/>
            </a:lvl3pPr>
            <a:lvl4pPr lvl="3" algn="l">
              <a:lnSpc>
                <a:spcPct val="115000"/>
              </a:lnSpc>
              <a:spcBef>
                <a:spcPts val="1600"/>
              </a:spcBef>
              <a:spcAft>
                <a:spcPts val="0"/>
              </a:spcAft>
              <a:buSzPts val="1800"/>
              <a:buNone/>
              <a:defRPr/>
            </a:lvl4pPr>
            <a:lvl5pPr lvl="4" algn="l">
              <a:lnSpc>
                <a:spcPct val="115000"/>
              </a:lnSpc>
              <a:spcBef>
                <a:spcPts val="1600"/>
              </a:spcBef>
              <a:spcAft>
                <a:spcPts val="0"/>
              </a:spcAft>
              <a:buSzPts val="18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
        <p:nvSpPr>
          <p:cNvPr id="101" name="Google Shape;101;g211541db276_0_807"/>
          <p:cNvSpPr txBox="1"/>
          <p:nvPr>
            <p:ph idx="3" type="subTitle"/>
          </p:nvPr>
        </p:nvSpPr>
        <p:spPr>
          <a:xfrm>
            <a:off x="6373368" y="1746504"/>
            <a:ext cx="2194500" cy="19935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l">
              <a:lnSpc>
                <a:spcPct val="115000"/>
              </a:lnSpc>
              <a:spcBef>
                <a:spcPts val="1600"/>
              </a:spcBef>
              <a:spcAft>
                <a:spcPts val="0"/>
              </a:spcAft>
              <a:buSzPts val="1800"/>
              <a:buNone/>
              <a:defRPr/>
            </a:lvl2pPr>
            <a:lvl3pPr lvl="2" algn="l">
              <a:lnSpc>
                <a:spcPct val="115000"/>
              </a:lnSpc>
              <a:spcBef>
                <a:spcPts val="1600"/>
              </a:spcBef>
              <a:spcAft>
                <a:spcPts val="0"/>
              </a:spcAft>
              <a:buSzPts val="1800"/>
              <a:buNone/>
              <a:defRPr/>
            </a:lvl3pPr>
            <a:lvl4pPr lvl="3" algn="l">
              <a:lnSpc>
                <a:spcPct val="115000"/>
              </a:lnSpc>
              <a:spcBef>
                <a:spcPts val="1600"/>
              </a:spcBef>
              <a:spcAft>
                <a:spcPts val="0"/>
              </a:spcAft>
              <a:buSzPts val="1800"/>
              <a:buNone/>
              <a:defRPr/>
            </a:lvl4pPr>
            <a:lvl5pPr lvl="4" algn="l">
              <a:lnSpc>
                <a:spcPct val="115000"/>
              </a:lnSpc>
              <a:spcBef>
                <a:spcPts val="1600"/>
              </a:spcBef>
              <a:spcAft>
                <a:spcPts val="0"/>
              </a:spcAft>
              <a:buSzPts val="18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peakers Background">
  <p:cSld name="CUSTOM_1_2">
    <p:bg>
      <p:bgPr>
        <a:solidFill>
          <a:srgbClr val="DAD9D5"/>
        </a:solidFill>
      </p:bgPr>
    </p:bg>
    <p:spTree>
      <p:nvGrpSpPr>
        <p:cNvPr id="102" name="Shape 102"/>
        <p:cNvGrpSpPr/>
        <p:nvPr/>
      </p:nvGrpSpPr>
      <p:grpSpPr>
        <a:xfrm>
          <a:off x="0" y="0"/>
          <a:ext cx="0" cy="0"/>
          <a:chOff x="0" y="0"/>
          <a:chExt cx="0" cy="0"/>
        </a:xfrm>
      </p:grpSpPr>
      <p:sp>
        <p:nvSpPr>
          <p:cNvPr id="103" name="Google Shape;103;g211541db276_0_818"/>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211541db276_0_818"/>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stimonial">
  <p:cSld name="CUSTOM_1_1_1_1">
    <p:bg>
      <p:bgPr>
        <a:solidFill>
          <a:srgbClr val="544741"/>
        </a:solidFill>
      </p:bgPr>
    </p:bg>
    <p:spTree>
      <p:nvGrpSpPr>
        <p:cNvPr id="107" name="Shape 107"/>
        <p:cNvGrpSpPr/>
        <p:nvPr/>
      </p:nvGrpSpPr>
      <p:grpSpPr>
        <a:xfrm>
          <a:off x="0" y="0"/>
          <a:ext cx="0" cy="0"/>
          <a:chOff x="0" y="0"/>
          <a:chExt cx="0" cy="0"/>
        </a:xfrm>
      </p:grpSpPr>
      <p:pic>
        <p:nvPicPr>
          <p:cNvPr id="108" name="Google Shape;108;g211541db276_0_830"/>
          <p:cNvPicPr preferRelativeResize="0"/>
          <p:nvPr/>
        </p:nvPicPr>
        <p:blipFill rotWithShape="1">
          <a:blip r:embed="rId2">
            <a:alphaModFix amt="38000"/>
          </a:blip>
          <a:srcRect b="0" l="0" r="0" t="-12307"/>
          <a:stretch/>
        </p:blipFill>
        <p:spPr>
          <a:xfrm>
            <a:off x="152400" y="-152400"/>
            <a:ext cx="1390650" cy="1390650"/>
          </a:xfrm>
          <a:prstGeom prst="rect">
            <a:avLst/>
          </a:prstGeom>
          <a:noFill/>
          <a:ln>
            <a:noFill/>
          </a:ln>
        </p:spPr>
      </p:pic>
      <p:sp>
        <p:nvSpPr>
          <p:cNvPr id="109" name="Google Shape;109;g211541db276_0_830"/>
          <p:cNvSpPr/>
          <p:nvPr/>
        </p:nvSpPr>
        <p:spPr>
          <a:xfrm>
            <a:off x="0" y="0"/>
            <a:ext cx="9144000" cy="205200"/>
          </a:xfrm>
          <a:prstGeom prst="rect">
            <a:avLst/>
          </a:prstGeom>
          <a:gradFill>
            <a:gsLst>
              <a:gs pos="0">
                <a:srgbClr val="5A7931"/>
              </a:gs>
              <a:gs pos="100000">
                <a:srgbClr val="9BC23B"/>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g211541db276_0_830"/>
          <p:cNvSpPr txBox="1"/>
          <p:nvPr>
            <p:ph idx="1" type="subTitle"/>
          </p:nvPr>
        </p:nvSpPr>
        <p:spPr>
          <a:xfrm>
            <a:off x="310900" y="402326"/>
            <a:ext cx="4389000" cy="33168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400"/>
              <a:buNone/>
              <a:defRPr sz="3000">
                <a:solidFill>
                  <a:srgbClr val="FFFFFF"/>
                </a:solidFill>
              </a:defRPr>
            </a:lvl1pPr>
            <a:lvl2pPr lvl="1" algn="l">
              <a:lnSpc>
                <a:spcPct val="115000"/>
              </a:lnSpc>
              <a:spcBef>
                <a:spcPts val="1600"/>
              </a:spcBef>
              <a:spcAft>
                <a:spcPts val="0"/>
              </a:spcAft>
              <a:buSzPts val="1800"/>
              <a:buNone/>
              <a:defRPr/>
            </a:lvl2pPr>
            <a:lvl3pPr lvl="2" algn="l">
              <a:lnSpc>
                <a:spcPct val="115000"/>
              </a:lnSpc>
              <a:spcBef>
                <a:spcPts val="1600"/>
              </a:spcBef>
              <a:spcAft>
                <a:spcPts val="0"/>
              </a:spcAft>
              <a:buSzPts val="1800"/>
              <a:buNone/>
              <a:defRPr/>
            </a:lvl3pPr>
            <a:lvl4pPr lvl="3" algn="l">
              <a:lnSpc>
                <a:spcPct val="115000"/>
              </a:lnSpc>
              <a:spcBef>
                <a:spcPts val="1600"/>
              </a:spcBef>
              <a:spcAft>
                <a:spcPts val="0"/>
              </a:spcAft>
              <a:buSzPts val="1800"/>
              <a:buNone/>
              <a:defRPr/>
            </a:lvl4pPr>
            <a:lvl5pPr lvl="4" algn="l">
              <a:lnSpc>
                <a:spcPct val="115000"/>
              </a:lnSpc>
              <a:spcBef>
                <a:spcPts val="1600"/>
              </a:spcBef>
              <a:spcAft>
                <a:spcPts val="0"/>
              </a:spcAft>
              <a:buSzPts val="18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cxnSp>
        <p:nvCxnSpPr>
          <p:cNvPr id="111" name="Google Shape;111;g211541db276_0_830"/>
          <p:cNvCxnSpPr/>
          <p:nvPr/>
        </p:nvCxnSpPr>
        <p:spPr>
          <a:xfrm flipH="1" rot="10800000">
            <a:off x="370400" y="3948000"/>
            <a:ext cx="4165500" cy="6300"/>
          </a:xfrm>
          <a:prstGeom prst="straightConnector1">
            <a:avLst/>
          </a:prstGeom>
          <a:noFill/>
          <a:ln cap="flat" cmpd="sng" w="28575">
            <a:solidFill>
              <a:srgbClr val="9BC23B"/>
            </a:solidFill>
            <a:prstDash val="solid"/>
            <a:round/>
            <a:headEnd len="sm" w="sm" type="none"/>
            <a:tailEnd len="sm" w="sm" type="none"/>
          </a:ln>
        </p:spPr>
      </p:cxnSp>
      <p:sp>
        <p:nvSpPr>
          <p:cNvPr id="112" name="Google Shape;112;g211541db276_0_830"/>
          <p:cNvSpPr txBox="1"/>
          <p:nvPr>
            <p:ph idx="2" type="subTitle"/>
          </p:nvPr>
        </p:nvSpPr>
        <p:spPr>
          <a:xfrm>
            <a:off x="310900" y="4047325"/>
            <a:ext cx="4165500" cy="8772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400"/>
              <a:buNone/>
              <a:defRPr sz="2200">
                <a:solidFill>
                  <a:srgbClr val="DAD9D5"/>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cons">
  <p:cSld name="CUSTOM">
    <p:spTree>
      <p:nvGrpSpPr>
        <p:cNvPr id="113" name="Shape 113"/>
        <p:cNvGrpSpPr/>
        <p:nvPr/>
      </p:nvGrpSpPr>
      <p:grpSpPr>
        <a:xfrm>
          <a:off x="0" y="0"/>
          <a:ext cx="0" cy="0"/>
          <a:chOff x="0" y="0"/>
          <a:chExt cx="0" cy="0"/>
        </a:xfrm>
      </p:grpSpPr>
      <p:sp>
        <p:nvSpPr>
          <p:cNvPr id="114" name="Google Shape;114;g211541db276_0_836"/>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g211541db276_0_836"/>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116" name="Google Shape;116;g211541db276_0_836"/>
          <p:cNvSpPr txBox="1"/>
          <p:nvPr>
            <p:ph idx="1" type="subTitle"/>
          </p:nvPr>
        </p:nvSpPr>
        <p:spPr>
          <a:xfrm>
            <a:off x="347472" y="2258650"/>
            <a:ext cx="2688300" cy="825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17" name="Google Shape;117;g211541db276_0_836"/>
          <p:cNvSpPr txBox="1"/>
          <p:nvPr>
            <p:ph idx="2" type="subTitle"/>
          </p:nvPr>
        </p:nvSpPr>
        <p:spPr>
          <a:xfrm>
            <a:off x="3232404" y="2258650"/>
            <a:ext cx="2688300" cy="825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18" name="Google Shape;118;g211541db276_0_836"/>
          <p:cNvSpPr txBox="1"/>
          <p:nvPr>
            <p:ph idx="3" type="subTitle"/>
          </p:nvPr>
        </p:nvSpPr>
        <p:spPr>
          <a:xfrm>
            <a:off x="6117336" y="2258650"/>
            <a:ext cx="2688300" cy="825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19" name="Google Shape;119;g211541db276_0_836"/>
          <p:cNvSpPr txBox="1"/>
          <p:nvPr>
            <p:ph idx="4" type="subTitle"/>
          </p:nvPr>
        </p:nvSpPr>
        <p:spPr>
          <a:xfrm>
            <a:off x="347472" y="4059575"/>
            <a:ext cx="2688300" cy="825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20" name="Google Shape;120;g211541db276_0_836"/>
          <p:cNvSpPr txBox="1"/>
          <p:nvPr>
            <p:ph idx="5" type="subTitle"/>
          </p:nvPr>
        </p:nvSpPr>
        <p:spPr>
          <a:xfrm>
            <a:off x="3232404" y="4059575"/>
            <a:ext cx="2688300" cy="825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21" name="Google Shape;121;g211541db276_0_836"/>
          <p:cNvSpPr txBox="1"/>
          <p:nvPr>
            <p:ph idx="6" type="subTitle"/>
          </p:nvPr>
        </p:nvSpPr>
        <p:spPr>
          <a:xfrm>
            <a:off x="6117336" y="4059575"/>
            <a:ext cx="2688300" cy="825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Photo Collage ">
  <p:cSld name="CUSTOM_1">
    <p:bg>
      <p:bgPr>
        <a:solidFill>
          <a:srgbClr val="DAD9D5"/>
        </a:solidFill>
      </p:bgPr>
    </p:bg>
    <p:spTree>
      <p:nvGrpSpPr>
        <p:cNvPr id="122" name="Shape 122"/>
        <p:cNvGrpSpPr/>
        <p:nvPr/>
      </p:nvGrpSpPr>
      <p:grpSpPr>
        <a:xfrm>
          <a:off x="0" y="0"/>
          <a:ext cx="0" cy="0"/>
          <a:chOff x="0" y="0"/>
          <a:chExt cx="0" cy="0"/>
        </a:xfrm>
      </p:grpSpPr>
      <p:sp>
        <p:nvSpPr>
          <p:cNvPr id="123" name="Google Shape;123;g211541db276_0_845"/>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g211541db276_0_845"/>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125" name="Google Shape;125;g211541db276_0_845"/>
          <p:cNvSpPr txBox="1"/>
          <p:nvPr>
            <p:ph idx="1" type="subTitle"/>
          </p:nvPr>
        </p:nvSpPr>
        <p:spPr>
          <a:xfrm>
            <a:off x="429775" y="1353300"/>
            <a:ext cx="2871300" cy="2139600"/>
          </a:xfrm>
          <a:prstGeom prst="rect">
            <a:avLst/>
          </a:prstGeom>
          <a:solidFill>
            <a:srgbClr val="9BC23B"/>
          </a:solidFill>
          <a:ln>
            <a:noFill/>
          </a:ln>
        </p:spPr>
        <p:txBody>
          <a:bodyPr anchorCtr="0" anchor="t" bIns="182875" lIns="182875" spcFirstLastPara="1" rIns="182875" wrap="square" tIns="182875">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6" name="Shape 126"/>
        <p:cNvGrpSpPr/>
        <p:nvPr/>
      </p:nvGrpSpPr>
      <p:grpSpPr>
        <a:xfrm>
          <a:off x="0" y="0"/>
          <a:ext cx="0" cy="0"/>
          <a:chOff x="0" y="0"/>
          <a:chExt cx="0" cy="0"/>
        </a:xfrm>
      </p:grpSpPr>
      <p:sp>
        <p:nvSpPr>
          <p:cNvPr id="127" name="Google Shape;127;g211541db276_0_849"/>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128" name="Google Shape;128;g211541db276_0_84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6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Left">
  <p:cSld name="TITLE_ONLY_1">
    <p:spTree>
      <p:nvGrpSpPr>
        <p:cNvPr id="129" name="Shape 129"/>
        <p:cNvGrpSpPr/>
        <p:nvPr/>
      </p:nvGrpSpPr>
      <p:grpSpPr>
        <a:xfrm>
          <a:off x="0" y="0"/>
          <a:ext cx="0" cy="0"/>
          <a:chOff x="0" y="0"/>
          <a:chExt cx="0" cy="0"/>
        </a:xfrm>
      </p:grpSpPr>
      <p:sp>
        <p:nvSpPr>
          <p:cNvPr id="130" name="Google Shape;130;g211541db276_0_852"/>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ig_Picture_place-holder">
  <p:cSld name="1_Big_Picture_place-holder">
    <p:spTree>
      <p:nvGrpSpPr>
        <p:cNvPr id="131" name="Shape 131"/>
        <p:cNvGrpSpPr/>
        <p:nvPr/>
      </p:nvGrpSpPr>
      <p:grpSpPr>
        <a:xfrm>
          <a:off x="0" y="0"/>
          <a:ext cx="0" cy="0"/>
          <a:chOff x="0" y="0"/>
          <a:chExt cx="0" cy="0"/>
        </a:xfrm>
      </p:grpSpPr>
      <p:sp>
        <p:nvSpPr>
          <p:cNvPr id="132" name="Google Shape;132;g211541db276_0_854"/>
          <p:cNvSpPr/>
          <p:nvPr>
            <p:ph idx="2" type="pic"/>
          </p:nvPr>
        </p:nvSpPr>
        <p:spPr>
          <a:xfrm>
            <a:off x="0" y="0"/>
            <a:ext cx="9152400" cy="5143500"/>
          </a:xfrm>
          <a:prstGeom prst="rect">
            <a:avLst/>
          </a:prstGeom>
          <a:noFill/>
          <a:ln>
            <a:noFill/>
          </a:ln>
        </p:spPr>
      </p:sp>
    </p:spTree>
  </p:cSld>
  <p:clrMapOvr>
    <a:masterClrMapping/>
  </p:clrMapOvr>
  <p:transition spd="slow">
    <p:fade thruBlk="1"/>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icons 1">
  <p:cSld name="TITLE_AND_TWO_COLUMNS_1_1_1">
    <p:spTree>
      <p:nvGrpSpPr>
        <p:cNvPr id="133" name="Shape 133"/>
        <p:cNvGrpSpPr/>
        <p:nvPr/>
      </p:nvGrpSpPr>
      <p:grpSpPr>
        <a:xfrm>
          <a:off x="0" y="0"/>
          <a:ext cx="0" cy="0"/>
          <a:chOff x="0" y="0"/>
          <a:chExt cx="0" cy="0"/>
        </a:xfrm>
      </p:grpSpPr>
      <p:sp>
        <p:nvSpPr>
          <p:cNvPr id="134" name="Google Shape;134;g211541db276_0_856"/>
          <p:cNvSpPr/>
          <p:nvPr/>
        </p:nvSpPr>
        <p:spPr>
          <a:xfrm>
            <a:off x="0" y="0"/>
            <a:ext cx="9144000" cy="11157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211541db276_0_856"/>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136" name="Google Shape;136;g211541db276_0_856"/>
          <p:cNvSpPr txBox="1"/>
          <p:nvPr>
            <p:ph idx="1" type="subTitle"/>
          </p:nvPr>
        </p:nvSpPr>
        <p:spPr>
          <a:xfrm>
            <a:off x="34327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7" name="Google Shape;137;g211541db276_0_856"/>
          <p:cNvSpPr txBox="1"/>
          <p:nvPr>
            <p:ph idx="2" type="subTitle"/>
          </p:nvPr>
        </p:nvSpPr>
        <p:spPr>
          <a:xfrm>
            <a:off x="3228750"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8" name="Google Shape;138;g211541db276_0_856"/>
          <p:cNvSpPr txBox="1"/>
          <p:nvPr>
            <p:ph idx="3" type="subTitle"/>
          </p:nvPr>
        </p:nvSpPr>
        <p:spPr>
          <a:xfrm>
            <a:off x="611422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39" name="Google Shape;139;g211541db276_0_856"/>
          <p:cNvSpPr txBox="1"/>
          <p:nvPr>
            <p:ph idx="4" type="subTitle"/>
          </p:nvPr>
        </p:nvSpPr>
        <p:spPr>
          <a:xfrm>
            <a:off x="34327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0" name="Google Shape;140;g211541db276_0_856"/>
          <p:cNvSpPr txBox="1"/>
          <p:nvPr>
            <p:ph idx="5" type="subTitle"/>
          </p:nvPr>
        </p:nvSpPr>
        <p:spPr>
          <a:xfrm>
            <a:off x="3228750"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1" name="Google Shape;141;g211541db276_0_856"/>
          <p:cNvSpPr txBox="1"/>
          <p:nvPr>
            <p:ph idx="6" type="subTitle"/>
          </p:nvPr>
        </p:nvSpPr>
        <p:spPr>
          <a:xfrm>
            <a:off x="611422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icons 1 1">
  <p:cSld name="TITLE_AND_TWO_COLUMNS_1_1_2">
    <p:spTree>
      <p:nvGrpSpPr>
        <p:cNvPr id="142" name="Shape 142"/>
        <p:cNvGrpSpPr/>
        <p:nvPr/>
      </p:nvGrpSpPr>
      <p:grpSpPr>
        <a:xfrm>
          <a:off x="0" y="0"/>
          <a:ext cx="0" cy="0"/>
          <a:chOff x="0" y="0"/>
          <a:chExt cx="0" cy="0"/>
        </a:xfrm>
      </p:grpSpPr>
      <p:sp>
        <p:nvSpPr>
          <p:cNvPr id="143" name="Google Shape;143;g211541db276_0_865"/>
          <p:cNvSpPr txBox="1"/>
          <p:nvPr>
            <p:ph idx="1" type="subTitle"/>
          </p:nvPr>
        </p:nvSpPr>
        <p:spPr>
          <a:xfrm>
            <a:off x="34327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4" name="Google Shape;144;g211541db276_0_865"/>
          <p:cNvSpPr txBox="1"/>
          <p:nvPr>
            <p:ph idx="2" type="subTitle"/>
          </p:nvPr>
        </p:nvSpPr>
        <p:spPr>
          <a:xfrm>
            <a:off x="3228750"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5" name="Google Shape;145;g211541db276_0_865"/>
          <p:cNvSpPr txBox="1"/>
          <p:nvPr>
            <p:ph idx="3" type="subTitle"/>
          </p:nvPr>
        </p:nvSpPr>
        <p:spPr>
          <a:xfrm>
            <a:off x="611422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6" name="Google Shape;146;g211541db276_0_865"/>
          <p:cNvSpPr txBox="1"/>
          <p:nvPr>
            <p:ph idx="4" type="subTitle"/>
          </p:nvPr>
        </p:nvSpPr>
        <p:spPr>
          <a:xfrm>
            <a:off x="34327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7" name="Google Shape;147;g211541db276_0_865"/>
          <p:cNvSpPr txBox="1"/>
          <p:nvPr>
            <p:ph idx="5" type="subTitle"/>
          </p:nvPr>
        </p:nvSpPr>
        <p:spPr>
          <a:xfrm>
            <a:off x="3228750"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8" name="Google Shape;148;g211541db276_0_865"/>
          <p:cNvSpPr txBox="1"/>
          <p:nvPr>
            <p:ph idx="6" type="subTitle"/>
          </p:nvPr>
        </p:nvSpPr>
        <p:spPr>
          <a:xfrm>
            <a:off x="611422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0"/>
              </a:spcBef>
              <a:spcAft>
                <a:spcPts val="0"/>
              </a:spcAft>
              <a:buSzPts val="1800"/>
              <a:buNone/>
              <a:defRPr/>
            </a:lvl2pPr>
            <a:lvl3pPr lvl="2" algn="ctr">
              <a:lnSpc>
                <a:spcPct val="115000"/>
              </a:lnSpc>
              <a:spcBef>
                <a:spcPts val="0"/>
              </a:spcBef>
              <a:spcAft>
                <a:spcPts val="0"/>
              </a:spcAft>
              <a:buSzPts val="1800"/>
              <a:buNone/>
              <a:defRPr/>
            </a:lvl3pPr>
            <a:lvl4pPr lvl="3" algn="ctr">
              <a:lnSpc>
                <a:spcPct val="115000"/>
              </a:lnSpc>
              <a:spcBef>
                <a:spcPts val="0"/>
              </a:spcBef>
              <a:spcAft>
                <a:spcPts val="0"/>
              </a:spcAft>
              <a:buSzPts val="1800"/>
              <a:buNone/>
              <a:defRPr/>
            </a:lvl4pPr>
            <a:lvl5pPr lvl="4" algn="ctr">
              <a:lnSpc>
                <a:spcPct val="115000"/>
              </a:lnSpc>
              <a:spcBef>
                <a:spcPts val="0"/>
              </a:spcBef>
              <a:spcAft>
                <a:spcPts val="0"/>
              </a:spcAft>
              <a:buSzPts val="1800"/>
              <a:buNone/>
              <a:defRPr/>
            </a:lvl5pPr>
            <a:lvl6pPr lvl="5" algn="ctr">
              <a:lnSpc>
                <a:spcPct val="115000"/>
              </a:lnSpc>
              <a:spcBef>
                <a:spcPts val="0"/>
              </a:spcBef>
              <a:spcAft>
                <a:spcPts val="0"/>
              </a:spcAft>
              <a:buSzPts val="1400"/>
              <a:buNone/>
              <a:defRPr/>
            </a:lvl6pPr>
            <a:lvl7pPr lvl="6" algn="ctr">
              <a:lnSpc>
                <a:spcPct val="115000"/>
              </a:lnSpc>
              <a:spcBef>
                <a:spcPts val="0"/>
              </a:spcBef>
              <a:spcAft>
                <a:spcPts val="0"/>
              </a:spcAft>
              <a:buSzPts val="1400"/>
              <a:buNone/>
              <a:defRPr/>
            </a:lvl7pPr>
            <a:lvl8pPr lvl="7" algn="ctr">
              <a:lnSpc>
                <a:spcPct val="115000"/>
              </a:lnSpc>
              <a:spcBef>
                <a:spcPts val="0"/>
              </a:spcBef>
              <a:spcAft>
                <a:spcPts val="0"/>
              </a:spcAft>
              <a:buSzPts val="1400"/>
              <a:buNone/>
              <a:defRPr/>
            </a:lvl8pPr>
            <a:lvl9pPr lvl="8" algn="ctr">
              <a:lnSpc>
                <a:spcPct val="115000"/>
              </a:lnSpc>
              <a:spcBef>
                <a:spcPts val="0"/>
              </a:spcBef>
              <a:spcAft>
                <a:spcPts val="0"/>
              </a:spcAft>
              <a:buSzPts val="1400"/>
              <a:buNone/>
              <a:defRPr/>
            </a:lvl9pPr>
          </a:lstStyle>
          <a:p/>
        </p:txBody>
      </p:sp>
      <p:sp>
        <p:nvSpPr>
          <p:cNvPr id="149" name="Google Shape;149;g211541db276_0_865"/>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g211541db276_0_865"/>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1/2 column + 1/2 image 2">
  <p:cSld name="TITLE_AND_TWO_COLUMNS_1_1_1_2">
    <p:spTree>
      <p:nvGrpSpPr>
        <p:cNvPr id="151" name="Shape 151"/>
        <p:cNvGrpSpPr/>
        <p:nvPr/>
      </p:nvGrpSpPr>
      <p:grpSpPr>
        <a:xfrm>
          <a:off x="0" y="0"/>
          <a:ext cx="0" cy="0"/>
          <a:chOff x="0" y="0"/>
          <a:chExt cx="0" cy="0"/>
        </a:xfrm>
      </p:grpSpPr>
      <p:sp>
        <p:nvSpPr>
          <p:cNvPr id="152" name="Google Shape;152;g211541db276_0_874"/>
          <p:cNvSpPr txBox="1"/>
          <p:nvPr>
            <p:ph idx="1" type="body"/>
          </p:nvPr>
        </p:nvSpPr>
        <p:spPr>
          <a:xfrm>
            <a:off x="311700" y="1307600"/>
            <a:ext cx="345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3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53" name="Google Shape;153;g211541db276_0_874"/>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211541db276_0_874"/>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
    <p:spTree>
      <p:nvGrpSpPr>
        <p:cNvPr id="155" name="Shape 155"/>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1/2 column + 1/2 image">
  <p:cSld name="TITLE_AND_TWO_COLUMNS_1_1_1_5">
    <p:spTree>
      <p:nvGrpSpPr>
        <p:cNvPr id="156" name="Shape 156"/>
        <p:cNvGrpSpPr/>
        <p:nvPr/>
      </p:nvGrpSpPr>
      <p:grpSpPr>
        <a:xfrm>
          <a:off x="0" y="0"/>
          <a:ext cx="0" cy="0"/>
          <a:chOff x="0" y="0"/>
          <a:chExt cx="0" cy="0"/>
        </a:xfrm>
      </p:grpSpPr>
      <p:sp>
        <p:nvSpPr>
          <p:cNvPr id="157" name="Google Shape;157;g3556dffb03f_2_109"/>
          <p:cNvSpPr txBox="1"/>
          <p:nvPr>
            <p:ph idx="1" type="body"/>
          </p:nvPr>
        </p:nvSpPr>
        <p:spPr>
          <a:xfrm>
            <a:off x="311700" y="1307600"/>
            <a:ext cx="345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3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58" name="Google Shape;158;g3556dffb03f_2_109"/>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3556dffb03f_2_109"/>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Columns">
  <p:cSld name="TITLE_AND_TWO_COLUMNS_2">
    <p:bg>
      <p:bgPr>
        <a:solidFill>
          <a:srgbClr val="544741"/>
        </a:solidFill>
      </p:bgPr>
    </p:bg>
    <p:spTree>
      <p:nvGrpSpPr>
        <p:cNvPr id="163" name="Shape 163"/>
        <p:cNvGrpSpPr/>
        <p:nvPr/>
      </p:nvGrpSpPr>
      <p:grpSpPr>
        <a:xfrm>
          <a:off x="0" y="0"/>
          <a:ext cx="0" cy="0"/>
          <a:chOff x="0" y="0"/>
          <a:chExt cx="0" cy="0"/>
        </a:xfrm>
      </p:grpSpPr>
      <p:sp>
        <p:nvSpPr>
          <p:cNvPr id="164" name="Google Shape;164;g22bd672bb48_0_115"/>
          <p:cNvSpPr/>
          <p:nvPr/>
        </p:nvSpPr>
        <p:spPr>
          <a:xfrm>
            <a:off x="6158550" y="1544400"/>
            <a:ext cx="2596800" cy="2478300"/>
          </a:xfrm>
          <a:prstGeom prst="rect">
            <a:avLst/>
          </a:prstGeom>
          <a:solidFill>
            <a:srgbClr val="7A777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g22bd672bb48_0_115"/>
          <p:cNvSpPr txBox="1"/>
          <p:nvPr>
            <p:ph idx="1" type="subTitle"/>
          </p:nvPr>
        </p:nvSpPr>
        <p:spPr>
          <a:xfrm>
            <a:off x="6375900" y="1743325"/>
            <a:ext cx="2193000" cy="1993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66" name="Google Shape;166;g22bd672bb48_0_115"/>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Font typeface="Ubuntu"/>
              <a:buNone/>
              <a:defRPr b="1" sz="4000">
                <a:solidFill>
                  <a:srgbClr val="FFFFFF"/>
                </a:solidFill>
                <a:latin typeface="Ubuntu"/>
                <a:ea typeface="Ubuntu"/>
                <a:cs typeface="Ubuntu"/>
                <a:sym typeface="Ubuntu"/>
              </a:defRPr>
            </a:lvl1pPr>
            <a:lvl2pPr lvl="1" algn="l">
              <a:lnSpc>
                <a:spcPct val="100000"/>
              </a:lnSpc>
              <a:spcBef>
                <a:spcPts val="0"/>
              </a:spcBef>
              <a:spcAft>
                <a:spcPts val="0"/>
              </a:spcAft>
              <a:buClr>
                <a:schemeClr val="dk1"/>
              </a:buClr>
              <a:buSzPts val="2800"/>
              <a:buNone/>
              <a:defRPr sz="2800">
                <a:solidFill>
                  <a:schemeClr val="dk1"/>
                </a:solidFill>
              </a:defRPr>
            </a:lvl2pPr>
            <a:lvl3pPr lvl="2" algn="l">
              <a:lnSpc>
                <a:spcPct val="100000"/>
              </a:lnSpc>
              <a:spcBef>
                <a:spcPts val="0"/>
              </a:spcBef>
              <a:spcAft>
                <a:spcPts val="0"/>
              </a:spcAft>
              <a:buClr>
                <a:schemeClr val="dk1"/>
              </a:buClr>
              <a:buSzPts val="2800"/>
              <a:buNone/>
              <a:defRPr sz="2800">
                <a:solidFill>
                  <a:schemeClr val="dk1"/>
                </a:solidFill>
              </a:defRPr>
            </a:lvl3pPr>
            <a:lvl4pPr lvl="3" algn="l">
              <a:lnSpc>
                <a:spcPct val="100000"/>
              </a:lnSpc>
              <a:spcBef>
                <a:spcPts val="0"/>
              </a:spcBef>
              <a:spcAft>
                <a:spcPts val="0"/>
              </a:spcAft>
              <a:buClr>
                <a:schemeClr val="dk1"/>
              </a:buClr>
              <a:buSzPts val="2800"/>
              <a:buNone/>
              <a:defRPr sz="2800">
                <a:solidFill>
                  <a:schemeClr val="dk1"/>
                </a:solidFill>
              </a:defRPr>
            </a:lvl4pPr>
            <a:lvl5pPr lvl="4" algn="l">
              <a:lnSpc>
                <a:spcPct val="100000"/>
              </a:lnSpc>
              <a:spcBef>
                <a:spcPts val="0"/>
              </a:spcBef>
              <a:spcAft>
                <a:spcPts val="0"/>
              </a:spcAft>
              <a:buClr>
                <a:schemeClr val="dk1"/>
              </a:buClr>
              <a:buSzPts val="2800"/>
              <a:buNone/>
              <a:defRPr sz="2800">
                <a:solidFill>
                  <a:schemeClr val="dk1"/>
                </a:solidFill>
              </a:defRPr>
            </a:lvl5pPr>
            <a:lvl6pPr lvl="5" algn="l">
              <a:lnSpc>
                <a:spcPct val="100000"/>
              </a:lnSpc>
              <a:spcBef>
                <a:spcPts val="0"/>
              </a:spcBef>
              <a:spcAft>
                <a:spcPts val="0"/>
              </a:spcAft>
              <a:buClr>
                <a:schemeClr val="dk1"/>
              </a:buClr>
              <a:buSzPts val="2800"/>
              <a:buNone/>
              <a:defRPr sz="2800">
                <a:solidFill>
                  <a:schemeClr val="dk1"/>
                </a:solidFill>
              </a:defRPr>
            </a:lvl6pPr>
            <a:lvl7pPr lvl="6" algn="l">
              <a:lnSpc>
                <a:spcPct val="100000"/>
              </a:lnSpc>
              <a:spcBef>
                <a:spcPts val="0"/>
              </a:spcBef>
              <a:spcAft>
                <a:spcPts val="0"/>
              </a:spcAft>
              <a:buClr>
                <a:schemeClr val="dk1"/>
              </a:buClr>
              <a:buSzPts val="2800"/>
              <a:buNone/>
              <a:defRPr sz="2800">
                <a:solidFill>
                  <a:schemeClr val="dk1"/>
                </a:solidFill>
              </a:defRPr>
            </a:lvl7pPr>
            <a:lvl8pPr lvl="7" algn="l">
              <a:lnSpc>
                <a:spcPct val="100000"/>
              </a:lnSpc>
              <a:spcBef>
                <a:spcPts val="0"/>
              </a:spcBef>
              <a:spcAft>
                <a:spcPts val="0"/>
              </a:spcAft>
              <a:buClr>
                <a:schemeClr val="dk1"/>
              </a:buClr>
              <a:buSzPts val="2800"/>
              <a:buNone/>
              <a:defRPr sz="2800">
                <a:solidFill>
                  <a:schemeClr val="dk1"/>
                </a:solidFill>
              </a:defRPr>
            </a:lvl8pPr>
            <a:lvl9pPr lvl="8" algn="l">
              <a:lnSpc>
                <a:spcPct val="100000"/>
              </a:lnSpc>
              <a:spcBef>
                <a:spcPts val="0"/>
              </a:spcBef>
              <a:spcAft>
                <a:spcPts val="0"/>
              </a:spcAft>
              <a:buClr>
                <a:schemeClr val="dk1"/>
              </a:buClr>
              <a:buSzPts val="2800"/>
              <a:buNone/>
              <a:defRPr sz="2800">
                <a:solidFill>
                  <a:schemeClr val="dk1"/>
                </a:solidFill>
              </a:defRPr>
            </a:lvl9pPr>
          </a:lstStyle>
          <a:p/>
        </p:txBody>
      </p:sp>
      <p:sp>
        <p:nvSpPr>
          <p:cNvPr id="167" name="Google Shape;167;g22bd672bb48_0_115"/>
          <p:cNvSpPr/>
          <p:nvPr/>
        </p:nvSpPr>
        <p:spPr>
          <a:xfrm>
            <a:off x="3273600" y="1547022"/>
            <a:ext cx="2596800" cy="2478300"/>
          </a:xfrm>
          <a:prstGeom prst="rect">
            <a:avLst/>
          </a:prstGeom>
          <a:solidFill>
            <a:srgbClr val="5A79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22bd672bb48_0_115"/>
          <p:cNvSpPr txBox="1"/>
          <p:nvPr>
            <p:ph idx="2" type="subTitle"/>
          </p:nvPr>
        </p:nvSpPr>
        <p:spPr>
          <a:xfrm>
            <a:off x="3490950" y="1745825"/>
            <a:ext cx="2193000" cy="1993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69" name="Google Shape;169;g22bd672bb48_0_115"/>
          <p:cNvSpPr/>
          <p:nvPr/>
        </p:nvSpPr>
        <p:spPr>
          <a:xfrm>
            <a:off x="388650" y="1544400"/>
            <a:ext cx="2596800" cy="2478300"/>
          </a:xfrm>
          <a:prstGeom prst="rect">
            <a:avLst/>
          </a:prstGeom>
          <a:solidFill>
            <a:srgbClr val="0081C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22bd672bb48_0_115"/>
          <p:cNvSpPr txBox="1"/>
          <p:nvPr>
            <p:ph idx="3" type="subTitle"/>
          </p:nvPr>
        </p:nvSpPr>
        <p:spPr>
          <a:xfrm>
            <a:off x="606000" y="1743325"/>
            <a:ext cx="2193000" cy="1993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1" name="Shape 171"/>
        <p:cNvGrpSpPr/>
        <p:nvPr/>
      </p:nvGrpSpPr>
      <p:grpSpPr>
        <a:xfrm>
          <a:off x="0" y="0"/>
          <a:ext cx="0" cy="0"/>
          <a:chOff x="0" y="0"/>
          <a:chExt cx="0" cy="0"/>
        </a:xfrm>
      </p:grpSpPr>
      <p:sp>
        <p:nvSpPr>
          <p:cNvPr id="172" name="Google Shape;172;g22bd672bb48_0_101"/>
          <p:cNvSpPr txBox="1"/>
          <p:nvPr>
            <p:ph type="ctrTitle"/>
          </p:nvPr>
        </p:nvSpPr>
        <p:spPr>
          <a:xfrm>
            <a:off x="311700" y="280025"/>
            <a:ext cx="4428300" cy="2355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81C7"/>
              </a:buClr>
              <a:buSzPts val="4400"/>
              <a:buNone/>
              <a:defRPr sz="4400">
                <a:solidFill>
                  <a:srgbClr val="0081C7"/>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73" name="Google Shape;173;g22bd672bb48_0_101"/>
          <p:cNvSpPr txBox="1"/>
          <p:nvPr>
            <p:ph idx="1" type="subTitle"/>
          </p:nvPr>
        </p:nvSpPr>
        <p:spPr>
          <a:xfrm>
            <a:off x="311700" y="2701750"/>
            <a:ext cx="4428300" cy="1366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5A7931"/>
              </a:buClr>
              <a:buSzPts val="2800"/>
              <a:buFont typeface="Ubuntu"/>
              <a:buNone/>
              <a:defRPr sz="2800">
                <a:solidFill>
                  <a:srgbClr val="5A7931"/>
                </a:solidFill>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4" name="Shape 174"/>
        <p:cNvGrpSpPr/>
        <p:nvPr/>
      </p:nvGrpSpPr>
      <p:grpSpPr>
        <a:xfrm>
          <a:off x="0" y="0"/>
          <a:ext cx="0" cy="0"/>
          <a:chOff x="0" y="0"/>
          <a:chExt cx="0" cy="0"/>
        </a:xfrm>
      </p:grpSpPr>
      <p:sp>
        <p:nvSpPr>
          <p:cNvPr id="175" name="Google Shape;175;g22bd672bb48_0_104"/>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6" name="Google Shape;176;g22bd672bb48_0_10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77" name="Shape 177"/>
        <p:cNvGrpSpPr/>
        <p:nvPr/>
      </p:nvGrpSpPr>
      <p:grpSpPr>
        <a:xfrm>
          <a:off x="0" y="0"/>
          <a:ext cx="0" cy="0"/>
          <a:chOff x="0" y="0"/>
          <a:chExt cx="0" cy="0"/>
        </a:xfrm>
      </p:grpSpPr>
      <p:sp>
        <p:nvSpPr>
          <p:cNvPr id="178" name="Google Shape;178;g22bd672bb48_0_107"/>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g22bd672bb48_0_107"/>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0" name="Google Shape;180;g22bd672bb48_0_107"/>
          <p:cNvSpPr txBox="1"/>
          <p:nvPr>
            <p:ph idx="1" type="body"/>
          </p:nvPr>
        </p:nvSpPr>
        <p:spPr>
          <a:xfrm>
            <a:off x="311700" y="13048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1" name="Shape 181"/>
        <p:cNvGrpSpPr/>
        <p:nvPr/>
      </p:nvGrpSpPr>
      <p:grpSpPr>
        <a:xfrm>
          <a:off x="0" y="0"/>
          <a:ext cx="0" cy="0"/>
          <a:chOff x="0" y="0"/>
          <a:chExt cx="0" cy="0"/>
        </a:xfrm>
      </p:grpSpPr>
      <p:sp>
        <p:nvSpPr>
          <p:cNvPr id="182" name="Google Shape;182;g22bd672bb48_0_111"/>
          <p:cNvSpPr txBox="1"/>
          <p:nvPr>
            <p:ph idx="1" type="body"/>
          </p:nvPr>
        </p:nvSpPr>
        <p:spPr>
          <a:xfrm>
            <a:off x="311700" y="11490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Clr>
                <a:srgbClr val="5A7931"/>
              </a:buClr>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83" name="Google Shape;183;g22bd672bb48_0_111"/>
          <p:cNvSpPr txBox="1"/>
          <p:nvPr>
            <p:ph idx="2" type="body"/>
          </p:nvPr>
        </p:nvSpPr>
        <p:spPr>
          <a:xfrm>
            <a:off x="4832400" y="11490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Clr>
                <a:srgbClr val="5A7931"/>
              </a:buClr>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84" name="Google Shape;184;g22bd672bb48_0_11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81C7"/>
              </a:buClr>
              <a:buSzPts val="4000"/>
              <a:buFont typeface="Ubuntu"/>
              <a:buNone/>
              <a:defRPr b="1" sz="4000">
                <a:solidFill>
                  <a:srgbClr val="0081C7"/>
                </a:solidFill>
                <a:latin typeface="Ubuntu"/>
                <a:ea typeface="Ubuntu"/>
                <a:cs typeface="Ubuntu"/>
                <a:sym typeface="Ubuntu"/>
              </a:defRPr>
            </a:lvl1pPr>
            <a:lvl2pPr lvl="1" algn="l">
              <a:lnSpc>
                <a:spcPct val="100000"/>
              </a:lnSpc>
              <a:spcBef>
                <a:spcPts val="0"/>
              </a:spcBef>
              <a:spcAft>
                <a:spcPts val="0"/>
              </a:spcAft>
              <a:buClr>
                <a:schemeClr val="dk1"/>
              </a:buClr>
              <a:buSzPts val="2800"/>
              <a:buNone/>
              <a:defRPr sz="2800">
                <a:solidFill>
                  <a:schemeClr val="dk1"/>
                </a:solidFill>
              </a:defRPr>
            </a:lvl2pPr>
            <a:lvl3pPr lvl="2" algn="l">
              <a:lnSpc>
                <a:spcPct val="100000"/>
              </a:lnSpc>
              <a:spcBef>
                <a:spcPts val="0"/>
              </a:spcBef>
              <a:spcAft>
                <a:spcPts val="0"/>
              </a:spcAft>
              <a:buClr>
                <a:schemeClr val="dk1"/>
              </a:buClr>
              <a:buSzPts val="2800"/>
              <a:buNone/>
              <a:defRPr sz="2800">
                <a:solidFill>
                  <a:schemeClr val="dk1"/>
                </a:solidFill>
              </a:defRPr>
            </a:lvl3pPr>
            <a:lvl4pPr lvl="3" algn="l">
              <a:lnSpc>
                <a:spcPct val="100000"/>
              </a:lnSpc>
              <a:spcBef>
                <a:spcPts val="0"/>
              </a:spcBef>
              <a:spcAft>
                <a:spcPts val="0"/>
              </a:spcAft>
              <a:buClr>
                <a:schemeClr val="dk1"/>
              </a:buClr>
              <a:buSzPts val="2800"/>
              <a:buNone/>
              <a:defRPr sz="2800">
                <a:solidFill>
                  <a:schemeClr val="dk1"/>
                </a:solidFill>
              </a:defRPr>
            </a:lvl4pPr>
            <a:lvl5pPr lvl="4" algn="l">
              <a:lnSpc>
                <a:spcPct val="100000"/>
              </a:lnSpc>
              <a:spcBef>
                <a:spcPts val="0"/>
              </a:spcBef>
              <a:spcAft>
                <a:spcPts val="0"/>
              </a:spcAft>
              <a:buClr>
                <a:schemeClr val="dk1"/>
              </a:buClr>
              <a:buSzPts val="2800"/>
              <a:buNone/>
              <a:defRPr sz="2800">
                <a:solidFill>
                  <a:schemeClr val="dk1"/>
                </a:solidFill>
              </a:defRPr>
            </a:lvl5pPr>
            <a:lvl6pPr lvl="5" algn="l">
              <a:lnSpc>
                <a:spcPct val="100000"/>
              </a:lnSpc>
              <a:spcBef>
                <a:spcPts val="0"/>
              </a:spcBef>
              <a:spcAft>
                <a:spcPts val="0"/>
              </a:spcAft>
              <a:buClr>
                <a:schemeClr val="dk1"/>
              </a:buClr>
              <a:buSzPts val="2800"/>
              <a:buNone/>
              <a:defRPr sz="2800">
                <a:solidFill>
                  <a:schemeClr val="dk1"/>
                </a:solidFill>
              </a:defRPr>
            </a:lvl6pPr>
            <a:lvl7pPr lvl="6" algn="l">
              <a:lnSpc>
                <a:spcPct val="100000"/>
              </a:lnSpc>
              <a:spcBef>
                <a:spcPts val="0"/>
              </a:spcBef>
              <a:spcAft>
                <a:spcPts val="0"/>
              </a:spcAft>
              <a:buClr>
                <a:schemeClr val="dk1"/>
              </a:buClr>
              <a:buSzPts val="2800"/>
              <a:buNone/>
              <a:defRPr sz="2800">
                <a:solidFill>
                  <a:schemeClr val="dk1"/>
                </a:solidFill>
              </a:defRPr>
            </a:lvl7pPr>
            <a:lvl8pPr lvl="7" algn="l">
              <a:lnSpc>
                <a:spcPct val="100000"/>
              </a:lnSpc>
              <a:spcBef>
                <a:spcPts val="0"/>
              </a:spcBef>
              <a:spcAft>
                <a:spcPts val="0"/>
              </a:spcAft>
              <a:buClr>
                <a:schemeClr val="dk1"/>
              </a:buClr>
              <a:buSzPts val="2800"/>
              <a:buNone/>
              <a:defRPr sz="2800">
                <a:solidFill>
                  <a:schemeClr val="dk1"/>
                </a:solidFill>
              </a:defRPr>
            </a:lvl8pPr>
            <a:lvl9pPr lvl="8" algn="l">
              <a:lnSpc>
                <a:spcPct val="100000"/>
              </a:lnSpc>
              <a:spcBef>
                <a:spcPts val="0"/>
              </a:spcBef>
              <a:spcAft>
                <a:spcPts val="0"/>
              </a:spcAft>
              <a:buClr>
                <a:schemeClr val="dk1"/>
              </a:buClr>
              <a:buSzPts val="2800"/>
              <a:buNone/>
              <a:defRPr sz="2800">
                <a:solidFill>
                  <a:schemeClr val="dk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85" name="Shape 185"/>
        <p:cNvGrpSpPr/>
        <p:nvPr/>
      </p:nvGrpSpPr>
      <p:grpSpPr>
        <a:xfrm>
          <a:off x="0" y="0"/>
          <a:ext cx="0" cy="0"/>
          <a:chOff x="0" y="0"/>
          <a:chExt cx="0" cy="0"/>
        </a:xfrm>
      </p:grpSpPr>
      <p:sp>
        <p:nvSpPr>
          <p:cNvPr id="186" name="Google Shape;186;g22bd672bb48_0_126"/>
          <p:cNvSpPr/>
          <p:nvPr/>
        </p:nvSpPr>
        <p:spPr>
          <a:xfrm>
            <a:off x="0" y="0"/>
            <a:ext cx="9144000" cy="11157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g22bd672bb48_0_126"/>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0"/>
              <a:buNone/>
              <a:defRPr sz="400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8" name="Google Shape;188;g22bd672bb48_0_126"/>
          <p:cNvSpPr txBox="1"/>
          <p:nvPr>
            <p:ph idx="1" type="body"/>
          </p:nvPr>
        </p:nvSpPr>
        <p:spPr>
          <a:xfrm>
            <a:off x="311700" y="12252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Clr>
                <a:srgbClr val="5A7931"/>
              </a:buClr>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89" name="Google Shape;189;g22bd672bb48_0_126"/>
          <p:cNvSpPr txBox="1"/>
          <p:nvPr>
            <p:ph idx="2" type="body"/>
          </p:nvPr>
        </p:nvSpPr>
        <p:spPr>
          <a:xfrm>
            <a:off x="4832400" y="12252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600"/>
              </a:spcBef>
              <a:spcAft>
                <a:spcPts val="0"/>
              </a:spcAft>
              <a:buClr>
                <a:srgbClr val="5A7931"/>
              </a:buClr>
              <a:buSzPts val="1800"/>
              <a:buChar char="○"/>
              <a:defRPr sz="1800"/>
            </a:lvl2pPr>
            <a:lvl3pPr indent="-342900" lvl="2" marL="1371600" algn="l">
              <a:lnSpc>
                <a:spcPct val="115000"/>
              </a:lnSpc>
              <a:spcBef>
                <a:spcPts val="1600"/>
              </a:spcBef>
              <a:spcAft>
                <a:spcPts val="0"/>
              </a:spcAft>
              <a:buClr>
                <a:srgbClr val="5A7931"/>
              </a:buClr>
              <a:buSzPts val="1800"/>
              <a:buChar char="■"/>
              <a:defRPr sz="1800"/>
            </a:lvl3pPr>
            <a:lvl4pPr indent="-342900" lvl="3" marL="1828800" algn="l">
              <a:lnSpc>
                <a:spcPct val="115000"/>
              </a:lnSpc>
              <a:spcBef>
                <a:spcPts val="1600"/>
              </a:spcBef>
              <a:spcAft>
                <a:spcPts val="0"/>
              </a:spcAft>
              <a:buClr>
                <a:srgbClr val="5A7931"/>
              </a:buClr>
              <a:buSzPts val="1800"/>
              <a:buChar char="●"/>
              <a:defRPr sz="1800"/>
            </a:lvl4pPr>
            <a:lvl5pPr indent="-342900" lvl="4" marL="2286000" algn="l">
              <a:lnSpc>
                <a:spcPct val="115000"/>
              </a:lnSpc>
              <a:spcBef>
                <a:spcPts val="1600"/>
              </a:spcBef>
              <a:spcAft>
                <a:spcPts val="0"/>
              </a:spcAft>
              <a:buSzPts val="1800"/>
              <a:buChar char="○"/>
              <a:defRPr sz="1800"/>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icons">
  <p:cSld name="TITLE_AND_TWO_COLUMNS_1_1">
    <p:spTree>
      <p:nvGrpSpPr>
        <p:cNvPr id="190" name="Shape 190"/>
        <p:cNvGrpSpPr/>
        <p:nvPr/>
      </p:nvGrpSpPr>
      <p:grpSpPr>
        <a:xfrm>
          <a:off x="0" y="0"/>
          <a:ext cx="0" cy="0"/>
          <a:chOff x="0" y="0"/>
          <a:chExt cx="0" cy="0"/>
        </a:xfrm>
      </p:grpSpPr>
      <p:sp>
        <p:nvSpPr>
          <p:cNvPr id="191" name="Google Shape;191;g22bd672bb48_0_131"/>
          <p:cNvSpPr txBox="1"/>
          <p:nvPr>
            <p:ph idx="1" type="subTitle"/>
          </p:nvPr>
        </p:nvSpPr>
        <p:spPr>
          <a:xfrm>
            <a:off x="34327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92" name="Google Shape;192;g22bd672bb48_0_131"/>
          <p:cNvSpPr txBox="1"/>
          <p:nvPr>
            <p:ph idx="2" type="subTitle"/>
          </p:nvPr>
        </p:nvSpPr>
        <p:spPr>
          <a:xfrm>
            <a:off x="3228750"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93" name="Google Shape;193;g22bd672bb48_0_131"/>
          <p:cNvSpPr txBox="1"/>
          <p:nvPr>
            <p:ph idx="3" type="subTitle"/>
          </p:nvPr>
        </p:nvSpPr>
        <p:spPr>
          <a:xfrm>
            <a:off x="611422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94" name="Google Shape;194;g22bd672bb48_0_131"/>
          <p:cNvSpPr txBox="1"/>
          <p:nvPr>
            <p:ph idx="4" type="subTitle"/>
          </p:nvPr>
        </p:nvSpPr>
        <p:spPr>
          <a:xfrm>
            <a:off x="34327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95" name="Google Shape;195;g22bd672bb48_0_131"/>
          <p:cNvSpPr txBox="1"/>
          <p:nvPr>
            <p:ph idx="5" type="subTitle"/>
          </p:nvPr>
        </p:nvSpPr>
        <p:spPr>
          <a:xfrm>
            <a:off x="3228750"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96" name="Google Shape;196;g22bd672bb48_0_131"/>
          <p:cNvSpPr txBox="1"/>
          <p:nvPr>
            <p:ph idx="6" type="subTitle"/>
          </p:nvPr>
        </p:nvSpPr>
        <p:spPr>
          <a:xfrm>
            <a:off x="611422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60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97" name="Google Shape;197;g22bd672bb48_0_131"/>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g22bd672bb48_0_13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Photo Collage">
  <p:cSld name="TITLE_AND_TWO_COLUMNS_1_1_1">
    <p:bg>
      <p:bgPr>
        <a:solidFill>
          <a:srgbClr val="DAD9D5"/>
        </a:solidFill>
      </p:bgPr>
    </p:bg>
    <p:spTree>
      <p:nvGrpSpPr>
        <p:cNvPr id="199" name="Shape 199"/>
        <p:cNvGrpSpPr/>
        <p:nvPr/>
      </p:nvGrpSpPr>
      <p:grpSpPr>
        <a:xfrm>
          <a:off x="0" y="0"/>
          <a:ext cx="0" cy="0"/>
          <a:chOff x="0" y="0"/>
          <a:chExt cx="0" cy="0"/>
        </a:xfrm>
      </p:grpSpPr>
      <p:sp>
        <p:nvSpPr>
          <p:cNvPr id="200" name="Google Shape;200;g22bd672bb48_0_140"/>
          <p:cNvSpPr txBox="1"/>
          <p:nvPr>
            <p:ph idx="1" type="subTitle"/>
          </p:nvPr>
        </p:nvSpPr>
        <p:spPr>
          <a:xfrm>
            <a:off x="429500" y="1356350"/>
            <a:ext cx="3530700" cy="1554600"/>
          </a:xfrm>
          <a:prstGeom prst="rect">
            <a:avLst/>
          </a:prstGeom>
          <a:solidFill>
            <a:srgbClr val="9BC23B"/>
          </a:solidFill>
          <a:ln>
            <a:noFill/>
          </a:ln>
        </p:spPr>
        <p:txBody>
          <a:bodyPr anchorCtr="0" anchor="t" bIns="182875" lIns="182875" spcFirstLastPara="1" rIns="182875" wrap="square" tIns="182875">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0"/>
              </a:spcBef>
              <a:spcAft>
                <a:spcPts val="0"/>
              </a:spcAft>
              <a:buSzPts val="1800"/>
              <a:buNone/>
              <a:defRPr/>
            </a:lvl2pPr>
            <a:lvl3pPr lvl="2" algn="ctr">
              <a:lnSpc>
                <a:spcPct val="115000"/>
              </a:lnSpc>
              <a:spcBef>
                <a:spcPts val="1600"/>
              </a:spcBef>
              <a:spcAft>
                <a:spcPts val="0"/>
              </a:spcAft>
              <a:buSzPts val="1800"/>
              <a:buNone/>
              <a:defRPr/>
            </a:lvl3pPr>
            <a:lvl4pPr lvl="3" algn="ctr">
              <a:lnSpc>
                <a:spcPct val="115000"/>
              </a:lnSpc>
              <a:spcBef>
                <a:spcPts val="1600"/>
              </a:spcBef>
              <a:spcAft>
                <a:spcPts val="0"/>
              </a:spcAft>
              <a:buSzPts val="1800"/>
              <a:buNone/>
              <a:defRPr/>
            </a:lvl4pPr>
            <a:lvl5pPr lvl="4" algn="ctr">
              <a:lnSpc>
                <a:spcPct val="115000"/>
              </a:lnSpc>
              <a:spcBef>
                <a:spcPts val="1600"/>
              </a:spcBef>
              <a:spcAft>
                <a:spcPts val="0"/>
              </a:spcAft>
              <a:buSzPts val="18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201" name="Google Shape;201;g22bd672bb48_0_140"/>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g22bd672bb48_0_140"/>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Left" type="titleOnly">
  <p:cSld name="TITLE_ONLY">
    <p:spTree>
      <p:nvGrpSpPr>
        <p:cNvPr id="203" name="Shape 203"/>
        <p:cNvGrpSpPr/>
        <p:nvPr/>
      </p:nvGrpSpPr>
      <p:grpSpPr>
        <a:xfrm>
          <a:off x="0" y="0"/>
          <a:ext cx="0" cy="0"/>
          <a:chOff x="0" y="0"/>
          <a:chExt cx="0" cy="0"/>
        </a:xfrm>
      </p:grpSpPr>
      <p:sp>
        <p:nvSpPr>
          <p:cNvPr id="204" name="Google Shape;204;g22bd672bb48_0_144"/>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1/2 Text + 1/2 Image">
  <p:cSld name="ONE_COLUMN_TEXT">
    <p:spTree>
      <p:nvGrpSpPr>
        <p:cNvPr id="205" name="Shape 205"/>
        <p:cNvGrpSpPr/>
        <p:nvPr/>
      </p:nvGrpSpPr>
      <p:grpSpPr>
        <a:xfrm>
          <a:off x="0" y="0"/>
          <a:ext cx="0" cy="0"/>
          <a:chOff x="0" y="0"/>
          <a:chExt cx="0" cy="0"/>
        </a:xfrm>
      </p:grpSpPr>
      <p:sp>
        <p:nvSpPr>
          <p:cNvPr id="206" name="Google Shape;206;g22bd672bb48_0_146"/>
          <p:cNvSpPr txBox="1"/>
          <p:nvPr>
            <p:ph idx="1" type="body"/>
          </p:nvPr>
        </p:nvSpPr>
        <p:spPr>
          <a:xfrm>
            <a:off x="568500" y="1757803"/>
            <a:ext cx="4265400" cy="3420000"/>
          </a:xfrm>
          <a:prstGeom prst="rect">
            <a:avLst/>
          </a:prstGeom>
          <a:noFill/>
          <a:ln>
            <a:noFill/>
          </a:ln>
        </p:spPr>
        <p:txBody>
          <a:bodyPr anchorCtr="0" anchor="t" bIns="91425" lIns="91425" spcFirstLastPara="1" rIns="91425" wrap="square" tIns="91425">
            <a:noAutofit/>
          </a:bodyPr>
          <a:lstStyle>
            <a:lvl1pPr indent="-419100" lvl="0" marL="457200" algn="l">
              <a:lnSpc>
                <a:spcPct val="115000"/>
              </a:lnSpc>
              <a:spcBef>
                <a:spcPts val="0"/>
              </a:spcBef>
              <a:spcAft>
                <a:spcPts val="0"/>
              </a:spcAft>
              <a:buClr>
                <a:srgbClr val="5A7931"/>
              </a:buClr>
              <a:buSzPts val="3000"/>
              <a:buChar char="●"/>
              <a:defRPr sz="3000"/>
            </a:lvl1pPr>
            <a:lvl2pPr indent="-381000" lvl="1" marL="914400" algn="l">
              <a:lnSpc>
                <a:spcPct val="115000"/>
              </a:lnSpc>
              <a:spcBef>
                <a:spcPts val="1600"/>
              </a:spcBef>
              <a:spcAft>
                <a:spcPts val="0"/>
              </a:spcAft>
              <a:buClr>
                <a:srgbClr val="5A7931"/>
              </a:buClr>
              <a:buSzPts val="2400"/>
              <a:buChar char="○"/>
              <a:defRPr sz="2400"/>
            </a:lvl2pPr>
            <a:lvl3pPr indent="-381000" lvl="2" marL="1371600" algn="l">
              <a:lnSpc>
                <a:spcPct val="115000"/>
              </a:lnSpc>
              <a:spcBef>
                <a:spcPts val="1600"/>
              </a:spcBef>
              <a:spcAft>
                <a:spcPts val="0"/>
              </a:spcAft>
              <a:buClr>
                <a:srgbClr val="5A7931"/>
              </a:buClr>
              <a:buSzPts val="2400"/>
              <a:buChar char="■"/>
              <a:defRPr sz="2400"/>
            </a:lvl3pPr>
            <a:lvl4pPr indent="-381000" lvl="3" marL="1828800" algn="l">
              <a:lnSpc>
                <a:spcPct val="115000"/>
              </a:lnSpc>
              <a:spcBef>
                <a:spcPts val="1600"/>
              </a:spcBef>
              <a:spcAft>
                <a:spcPts val="0"/>
              </a:spcAft>
              <a:buSzPts val="2400"/>
              <a:buChar char="●"/>
              <a:defRPr sz="2400"/>
            </a:lvl4pPr>
            <a:lvl5pPr indent="-381000" lvl="4" marL="2286000" algn="l">
              <a:lnSpc>
                <a:spcPct val="115000"/>
              </a:lnSpc>
              <a:spcBef>
                <a:spcPts val="1600"/>
              </a:spcBef>
              <a:spcAft>
                <a:spcPts val="0"/>
              </a:spcAft>
              <a:buSzPts val="2400"/>
              <a:buChar char="○"/>
              <a:defRPr sz="2400"/>
            </a:lvl5pPr>
            <a:lvl6pPr indent="-381000" lvl="5" marL="2743200" algn="l">
              <a:lnSpc>
                <a:spcPct val="115000"/>
              </a:lnSpc>
              <a:spcBef>
                <a:spcPts val="1600"/>
              </a:spcBef>
              <a:spcAft>
                <a:spcPts val="0"/>
              </a:spcAft>
              <a:buSzPts val="2400"/>
              <a:buChar char="■"/>
              <a:defRPr sz="2400"/>
            </a:lvl6pPr>
            <a:lvl7pPr indent="-381000" lvl="6" marL="3200400" algn="l">
              <a:lnSpc>
                <a:spcPct val="115000"/>
              </a:lnSpc>
              <a:spcBef>
                <a:spcPts val="1600"/>
              </a:spcBef>
              <a:spcAft>
                <a:spcPts val="0"/>
              </a:spcAft>
              <a:buSzPts val="2400"/>
              <a:buChar char="●"/>
              <a:defRPr sz="2400"/>
            </a:lvl7pPr>
            <a:lvl8pPr indent="-381000" lvl="7" marL="3657600" algn="l">
              <a:lnSpc>
                <a:spcPct val="115000"/>
              </a:lnSpc>
              <a:spcBef>
                <a:spcPts val="1600"/>
              </a:spcBef>
              <a:spcAft>
                <a:spcPts val="0"/>
              </a:spcAft>
              <a:buSzPts val="2400"/>
              <a:buChar char="○"/>
              <a:defRPr sz="2400"/>
            </a:lvl8pPr>
            <a:lvl9pPr indent="-381000" lvl="8" marL="4114800" algn="l">
              <a:lnSpc>
                <a:spcPct val="115000"/>
              </a:lnSpc>
              <a:spcBef>
                <a:spcPts val="1600"/>
              </a:spcBef>
              <a:spcAft>
                <a:spcPts val="1600"/>
              </a:spcAft>
              <a:buSzPts val="2400"/>
              <a:buChar char="■"/>
              <a:defRPr sz="2400"/>
            </a:lvl9pPr>
          </a:lstStyle>
          <a:p/>
        </p:txBody>
      </p:sp>
      <p:sp>
        <p:nvSpPr>
          <p:cNvPr id="207" name="Google Shape;207;g22bd672bb48_0_146"/>
          <p:cNvSpPr txBox="1"/>
          <p:nvPr>
            <p:ph type="title"/>
          </p:nvPr>
        </p:nvSpPr>
        <p:spPr>
          <a:xfrm>
            <a:off x="311700" y="292625"/>
            <a:ext cx="8434200" cy="901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81C7"/>
              </a:buClr>
              <a:buSzPts val="4000"/>
              <a:buNone/>
              <a:defRPr>
                <a:solidFill>
                  <a:srgbClr val="0081C7"/>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1/2 Text + 1/2 Image 1">
  <p:cSld name="ONE_COLUMN_TEXT_1">
    <p:spTree>
      <p:nvGrpSpPr>
        <p:cNvPr id="208" name="Shape 208"/>
        <p:cNvGrpSpPr/>
        <p:nvPr/>
      </p:nvGrpSpPr>
      <p:grpSpPr>
        <a:xfrm>
          <a:off x="0" y="0"/>
          <a:ext cx="0" cy="0"/>
          <a:chOff x="0" y="0"/>
          <a:chExt cx="0" cy="0"/>
        </a:xfrm>
      </p:grpSpPr>
      <p:sp>
        <p:nvSpPr>
          <p:cNvPr id="209" name="Google Shape;209;g22bd672bb48_0_149"/>
          <p:cNvSpPr txBox="1"/>
          <p:nvPr>
            <p:ph idx="1" type="body"/>
          </p:nvPr>
        </p:nvSpPr>
        <p:spPr>
          <a:xfrm>
            <a:off x="310900" y="1304550"/>
            <a:ext cx="3779100" cy="34200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a:lvl1pPr>
            <a:lvl2pPr indent="-381000" lvl="1" marL="914400" algn="l">
              <a:lnSpc>
                <a:spcPct val="115000"/>
              </a:lnSpc>
              <a:spcBef>
                <a:spcPts val="1600"/>
              </a:spcBef>
              <a:spcAft>
                <a:spcPts val="0"/>
              </a:spcAft>
              <a:buClr>
                <a:srgbClr val="5A7931"/>
              </a:buClr>
              <a:buSzPts val="2400"/>
              <a:buChar char="○"/>
              <a:defRPr sz="2400"/>
            </a:lvl2pPr>
            <a:lvl3pPr indent="-381000" lvl="2" marL="1371600" algn="l">
              <a:lnSpc>
                <a:spcPct val="115000"/>
              </a:lnSpc>
              <a:spcBef>
                <a:spcPts val="1600"/>
              </a:spcBef>
              <a:spcAft>
                <a:spcPts val="0"/>
              </a:spcAft>
              <a:buClr>
                <a:srgbClr val="5A7931"/>
              </a:buClr>
              <a:buSzPts val="2400"/>
              <a:buChar char="■"/>
              <a:defRPr sz="2400"/>
            </a:lvl3pPr>
            <a:lvl4pPr indent="-381000" lvl="3" marL="1828800" algn="l">
              <a:lnSpc>
                <a:spcPct val="115000"/>
              </a:lnSpc>
              <a:spcBef>
                <a:spcPts val="1600"/>
              </a:spcBef>
              <a:spcAft>
                <a:spcPts val="0"/>
              </a:spcAft>
              <a:buSzPts val="2400"/>
              <a:buChar char="●"/>
              <a:defRPr sz="2400"/>
            </a:lvl4pPr>
            <a:lvl5pPr indent="-381000" lvl="4" marL="2286000" algn="l">
              <a:lnSpc>
                <a:spcPct val="115000"/>
              </a:lnSpc>
              <a:spcBef>
                <a:spcPts val="1600"/>
              </a:spcBef>
              <a:spcAft>
                <a:spcPts val="0"/>
              </a:spcAft>
              <a:buSzPts val="2400"/>
              <a:buChar char="○"/>
              <a:defRPr sz="2400"/>
            </a:lvl5pPr>
            <a:lvl6pPr indent="-381000" lvl="5" marL="2743200" algn="l">
              <a:lnSpc>
                <a:spcPct val="115000"/>
              </a:lnSpc>
              <a:spcBef>
                <a:spcPts val="1600"/>
              </a:spcBef>
              <a:spcAft>
                <a:spcPts val="0"/>
              </a:spcAft>
              <a:buSzPts val="2400"/>
              <a:buChar char="■"/>
              <a:defRPr sz="2400"/>
            </a:lvl6pPr>
            <a:lvl7pPr indent="-381000" lvl="6" marL="3200400" algn="l">
              <a:lnSpc>
                <a:spcPct val="115000"/>
              </a:lnSpc>
              <a:spcBef>
                <a:spcPts val="1600"/>
              </a:spcBef>
              <a:spcAft>
                <a:spcPts val="0"/>
              </a:spcAft>
              <a:buSzPts val="2400"/>
              <a:buChar char="●"/>
              <a:defRPr sz="2400"/>
            </a:lvl7pPr>
            <a:lvl8pPr indent="-381000" lvl="7" marL="3657600" algn="l">
              <a:lnSpc>
                <a:spcPct val="115000"/>
              </a:lnSpc>
              <a:spcBef>
                <a:spcPts val="1600"/>
              </a:spcBef>
              <a:spcAft>
                <a:spcPts val="0"/>
              </a:spcAft>
              <a:buSzPts val="2400"/>
              <a:buChar char="○"/>
              <a:defRPr sz="2400"/>
            </a:lvl8pPr>
            <a:lvl9pPr indent="-381000" lvl="8" marL="4114800" algn="l">
              <a:lnSpc>
                <a:spcPct val="115000"/>
              </a:lnSpc>
              <a:spcBef>
                <a:spcPts val="1600"/>
              </a:spcBef>
              <a:spcAft>
                <a:spcPts val="1600"/>
              </a:spcAft>
              <a:buSzPts val="2400"/>
              <a:buChar char="■"/>
              <a:defRPr sz="2400"/>
            </a:lvl9pPr>
          </a:lstStyle>
          <a:p/>
        </p:txBody>
      </p:sp>
      <p:sp>
        <p:nvSpPr>
          <p:cNvPr id="210" name="Google Shape;210;g22bd672bb48_0_149"/>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22bd672bb48_0_149"/>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sz="40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oint">
  <p:cSld name="MAIN_POINT">
    <p:bg>
      <p:bgPr>
        <a:gradFill>
          <a:gsLst>
            <a:gs pos="0">
              <a:srgbClr val="0081C7"/>
            </a:gs>
            <a:gs pos="100000">
              <a:srgbClr val="00B7E4"/>
            </a:gs>
          </a:gsLst>
          <a:lin ang="18900732" scaled="0"/>
        </a:gradFill>
      </p:bgPr>
    </p:bg>
    <p:spTree>
      <p:nvGrpSpPr>
        <p:cNvPr id="212" name="Shape 212"/>
        <p:cNvGrpSpPr/>
        <p:nvPr/>
      </p:nvGrpSpPr>
      <p:grpSpPr>
        <a:xfrm>
          <a:off x="0" y="0"/>
          <a:ext cx="0" cy="0"/>
          <a:chOff x="0" y="0"/>
          <a:chExt cx="0" cy="0"/>
        </a:xfrm>
      </p:grpSpPr>
      <p:sp>
        <p:nvSpPr>
          <p:cNvPr id="213" name="Google Shape;213;g22bd672bb48_0_153"/>
          <p:cNvSpPr txBox="1"/>
          <p:nvPr>
            <p:ph type="title"/>
          </p:nvPr>
        </p:nvSpPr>
        <p:spPr>
          <a:xfrm>
            <a:off x="310900" y="450150"/>
            <a:ext cx="5752800" cy="1519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SzPts val="3600"/>
              <a:buFont typeface="Ubuntu"/>
              <a:buNone/>
              <a:defRPr b="1" sz="3600">
                <a:latin typeface="Ubuntu"/>
                <a:ea typeface="Ubuntu"/>
                <a:cs typeface="Ubuntu"/>
                <a:sym typeface="Ubuntu"/>
              </a:defRPr>
            </a:lvl2pPr>
            <a:lvl3pPr lvl="2" algn="l">
              <a:lnSpc>
                <a:spcPct val="100000"/>
              </a:lnSpc>
              <a:spcBef>
                <a:spcPts val="0"/>
              </a:spcBef>
              <a:spcAft>
                <a:spcPts val="0"/>
              </a:spcAft>
              <a:buSzPts val="3600"/>
              <a:buFont typeface="Ubuntu"/>
              <a:buNone/>
              <a:defRPr b="1" sz="3600">
                <a:latin typeface="Ubuntu"/>
                <a:ea typeface="Ubuntu"/>
                <a:cs typeface="Ubuntu"/>
                <a:sym typeface="Ubuntu"/>
              </a:defRPr>
            </a:lvl3pPr>
            <a:lvl4pPr lvl="3" algn="l">
              <a:lnSpc>
                <a:spcPct val="100000"/>
              </a:lnSpc>
              <a:spcBef>
                <a:spcPts val="0"/>
              </a:spcBef>
              <a:spcAft>
                <a:spcPts val="0"/>
              </a:spcAft>
              <a:buSzPts val="3600"/>
              <a:buFont typeface="Ubuntu"/>
              <a:buNone/>
              <a:defRPr b="1" sz="3600">
                <a:latin typeface="Ubuntu"/>
                <a:ea typeface="Ubuntu"/>
                <a:cs typeface="Ubuntu"/>
                <a:sym typeface="Ubuntu"/>
              </a:defRPr>
            </a:lvl4pPr>
            <a:lvl5pPr lvl="4" algn="l">
              <a:lnSpc>
                <a:spcPct val="100000"/>
              </a:lnSpc>
              <a:spcBef>
                <a:spcPts val="0"/>
              </a:spcBef>
              <a:spcAft>
                <a:spcPts val="0"/>
              </a:spcAft>
              <a:buSzPts val="3600"/>
              <a:buFont typeface="Ubuntu"/>
              <a:buNone/>
              <a:defRPr b="1" sz="3600">
                <a:latin typeface="Ubuntu"/>
                <a:ea typeface="Ubuntu"/>
                <a:cs typeface="Ubuntu"/>
                <a:sym typeface="Ubuntu"/>
              </a:defRPr>
            </a:lvl5pPr>
            <a:lvl6pPr lvl="5" algn="l">
              <a:lnSpc>
                <a:spcPct val="100000"/>
              </a:lnSpc>
              <a:spcBef>
                <a:spcPts val="0"/>
              </a:spcBef>
              <a:spcAft>
                <a:spcPts val="0"/>
              </a:spcAft>
              <a:buSzPts val="3600"/>
              <a:buFont typeface="Ubuntu"/>
              <a:buNone/>
              <a:defRPr b="1" sz="3600">
                <a:latin typeface="Ubuntu"/>
                <a:ea typeface="Ubuntu"/>
                <a:cs typeface="Ubuntu"/>
                <a:sym typeface="Ubuntu"/>
              </a:defRPr>
            </a:lvl6pPr>
            <a:lvl7pPr lvl="6" algn="l">
              <a:lnSpc>
                <a:spcPct val="100000"/>
              </a:lnSpc>
              <a:spcBef>
                <a:spcPts val="0"/>
              </a:spcBef>
              <a:spcAft>
                <a:spcPts val="0"/>
              </a:spcAft>
              <a:buSzPts val="3600"/>
              <a:buFont typeface="Ubuntu"/>
              <a:buNone/>
              <a:defRPr b="1" sz="3600">
                <a:latin typeface="Ubuntu"/>
                <a:ea typeface="Ubuntu"/>
                <a:cs typeface="Ubuntu"/>
                <a:sym typeface="Ubuntu"/>
              </a:defRPr>
            </a:lvl7pPr>
            <a:lvl8pPr lvl="7" algn="l">
              <a:lnSpc>
                <a:spcPct val="100000"/>
              </a:lnSpc>
              <a:spcBef>
                <a:spcPts val="0"/>
              </a:spcBef>
              <a:spcAft>
                <a:spcPts val="0"/>
              </a:spcAft>
              <a:buSzPts val="3600"/>
              <a:buFont typeface="Ubuntu"/>
              <a:buNone/>
              <a:defRPr b="1" sz="3600">
                <a:latin typeface="Ubuntu"/>
                <a:ea typeface="Ubuntu"/>
                <a:cs typeface="Ubuntu"/>
                <a:sym typeface="Ubuntu"/>
              </a:defRPr>
            </a:lvl8pPr>
            <a:lvl9pPr lvl="8" algn="l">
              <a:lnSpc>
                <a:spcPct val="100000"/>
              </a:lnSpc>
              <a:spcBef>
                <a:spcPts val="0"/>
              </a:spcBef>
              <a:spcAft>
                <a:spcPts val="0"/>
              </a:spcAft>
              <a:buSzPts val="3600"/>
              <a:buFont typeface="Ubuntu"/>
              <a:buNone/>
              <a:defRPr b="1" sz="3600">
                <a:latin typeface="Ubuntu"/>
                <a:ea typeface="Ubuntu"/>
                <a:cs typeface="Ubuntu"/>
                <a:sym typeface="Ubuntu"/>
              </a:defRPr>
            </a:lvl9pPr>
          </a:lstStyle>
          <a:p/>
        </p:txBody>
      </p:sp>
      <p:sp>
        <p:nvSpPr>
          <p:cNvPr id="214" name="Google Shape;214;g22bd672bb48_0_153"/>
          <p:cNvSpPr txBox="1"/>
          <p:nvPr>
            <p:ph idx="1" type="subTitle"/>
          </p:nvPr>
        </p:nvSpPr>
        <p:spPr>
          <a:xfrm>
            <a:off x="310896" y="2508300"/>
            <a:ext cx="5452500" cy="1352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000"/>
              <a:buFont typeface="Ubuntu"/>
              <a:buNone/>
              <a:defRPr sz="3000">
                <a:solidFill>
                  <a:srgbClr val="FFFFFF"/>
                </a:solidFill>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215" name="Google Shape;215;g22bd672bb48_0_153"/>
          <p:cNvCxnSpPr/>
          <p:nvPr/>
        </p:nvCxnSpPr>
        <p:spPr>
          <a:xfrm>
            <a:off x="310896" y="2336500"/>
            <a:ext cx="5111400" cy="0"/>
          </a:xfrm>
          <a:prstGeom prst="straightConnector1">
            <a:avLst/>
          </a:prstGeom>
          <a:noFill/>
          <a:ln cap="flat" cmpd="sng" w="76200">
            <a:solidFill>
              <a:srgbClr val="9BC23B"/>
            </a:solidFill>
            <a:prstDash val="solid"/>
            <a:round/>
            <a:headEnd len="sm" w="sm" type="none"/>
            <a:tailEnd len="sm" w="sm"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6" name="Shape 216"/>
        <p:cNvGrpSpPr/>
        <p:nvPr/>
      </p:nvGrpSpPr>
      <p:grpSpPr>
        <a:xfrm>
          <a:off x="0" y="0"/>
          <a:ext cx="0" cy="0"/>
          <a:chOff x="0" y="0"/>
          <a:chExt cx="0" cy="0"/>
        </a:xfrm>
      </p:grpSpPr>
      <p:sp>
        <p:nvSpPr>
          <p:cNvPr id="217" name="Google Shape;217;g22bd672bb48_0_15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g22bd672bb48_0_15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19" name="Google Shape;219;g22bd672bb48_0_15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20" name="Google Shape;220;g22bd672bb48_0_15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6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21" name="Google Shape;221;g22bd672bb48_0_1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SECTION_TITLE_AND_DESCRIPTION_1">
    <p:bg>
      <p:bgPr>
        <a:solidFill>
          <a:srgbClr val="544741"/>
        </a:solidFill>
      </p:bgPr>
    </p:bg>
    <p:spTree>
      <p:nvGrpSpPr>
        <p:cNvPr id="222" name="Shape 222"/>
        <p:cNvGrpSpPr/>
        <p:nvPr/>
      </p:nvGrpSpPr>
      <p:grpSpPr>
        <a:xfrm>
          <a:off x="0" y="0"/>
          <a:ext cx="0" cy="0"/>
          <a:chOff x="0" y="0"/>
          <a:chExt cx="0" cy="0"/>
        </a:xfrm>
      </p:grpSpPr>
      <p:sp>
        <p:nvSpPr>
          <p:cNvPr id="223" name="Google Shape;223;g22bd672bb48_0_163"/>
          <p:cNvSpPr txBox="1"/>
          <p:nvPr/>
        </p:nvSpPr>
        <p:spPr>
          <a:xfrm>
            <a:off x="110625" y="-39700"/>
            <a:ext cx="580500" cy="437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rgbClr val="5A7931"/>
                </a:solidFill>
                <a:latin typeface="Arial"/>
                <a:ea typeface="Arial"/>
                <a:cs typeface="Arial"/>
                <a:sym typeface="Arial"/>
              </a:rPr>
              <a:t>“</a:t>
            </a:r>
            <a:endParaRPr b="1" i="0" sz="6000" u="none" cap="none" strike="noStrike">
              <a:solidFill>
                <a:srgbClr val="5A7931"/>
              </a:solidFill>
              <a:latin typeface="Arial"/>
              <a:ea typeface="Arial"/>
              <a:cs typeface="Arial"/>
              <a:sym typeface="Arial"/>
            </a:endParaRPr>
          </a:p>
        </p:txBody>
      </p:sp>
      <p:sp>
        <p:nvSpPr>
          <p:cNvPr id="224" name="Google Shape;224;g22bd672bb48_0_163"/>
          <p:cNvSpPr txBox="1"/>
          <p:nvPr>
            <p:ph type="title"/>
          </p:nvPr>
        </p:nvSpPr>
        <p:spPr>
          <a:xfrm>
            <a:off x="320850" y="398000"/>
            <a:ext cx="4385400" cy="3550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000"/>
              <a:buNone/>
              <a:defRPr b="0" sz="3000">
                <a:solidFill>
                  <a:srgbClr val="FFFFFF"/>
                </a:solidFill>
              </a:defRPr>
            </a:lvl1pPr>
            <a:lvl2pPr lvl="1"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2pPr>
            <a:lvl3pPr lvl="2"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3pPr>
            <a:lvl4pPr lvl="3"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4pPr>
            <a:lvl5pPr lvl="4"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5pPr>
            <a:lvl6pPr lvl="5"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6pPr>
            <a:lvl7pPr lvl="6"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7pPr>
            <a:lvl8pPr lvl="7"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8pPr>
            <a:lvl9pPr lvl="8"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9pPr>
          </a:lstStyle>
          <a:p/>
        </p:txBody>
      </p:sp>
      <p:sp>
        <p:nvSpPr>
          <p:cNvPr id="225" name="Google Shape;225;g22bd672bb48_0_163"/>
          <p:cNvSpPr txBox="1"/>
          <p:nvPr>
            <p:ph idx="1" type="subTitle"/>
          </p:nvPr>
        </p:nvSpPr>
        <p:spPr>
          <a:xfrm>
            <a:off x="320850" y="4024275"/>
            <a:ext cx="4385400" cy="837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DAD9D5"/>
              </a:buClr>
              <a:buSzPts val="2100"/>
              <a:buFont typeface="Ubuntu"/>
              <a:buNone/>
              <a:defRPr i="1" sz="2100">
                <a:solidFill>
                  <a:srgbClr val="DAD9D5"/>
                </a:solidFill>
                <a:latin typeface="Ubuntu"/>
                <a:ea typeface="Ubuntu"/>
                <a:cs typeface="Ubuntu"/>
                <a:sym typeface="Ubuntu"/>
              </a:defRPr>
            </a:lvl1pPr>
            <a:lvl2pPr lvl="1"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2pPr>
            <a:lvl3pPr lvl="2"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3pPr>
            <a:lvl4pPr lvl="3"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4pPr>
            <a:lvl5pPr lvl="4"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5pPr>
            <a:lvl6pPr lvl="5"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6pPr>
            <a:lvl7pPr lvl="6"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7pPr>
            <a:lvl8pPr lvl="7"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8pPr>
            <a:lvl9pPr lvl="8"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9pPr>
          </a:lstStyle>
          <a:p/>
        </p:txBody>
      </p:sp>
      <p:sp>
        <p:nvSpPr>
          <p:cNvPr id="226" name="Google Shape;226;g22bd672bb48_0_163"/>
          <p:cNvSpPr/>
          <p:nvPr/>
        </p:nvSpPr>
        <p:spPr>
          <a:xfrm>
            <a:off x="0" y="0"/>
            <a:ext cx="9144000" cy="205200"/>
          </a:xfrm>
          <a:prstGeom prst="rect">
            <a:avLst/>
          </a:prstGeom>
          <a:gradFill>
            <a:gsLst>
              <a:gs pos="0">
                <a:srgbClr val="5A7931"/>
              </a:gs>
              <a:gs pos="100000">
                <a:srgbClr val="9BC23B"/>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7" name="Google Shape;227;g22bd672bb48_0_163"/>
          <p:cNvCxnSpPr/>
          <p:nvPr/>
        </p:nvCxnSpPr>
        <p:spPr>
          <a:xfrm flipH="1" rot="10800000">
            <a:off x="446600" y="3948000"/>
            <a:ext cx="4165500" cy="6300"/>
          </a:xfrm>
          <a:prstGeom prst="straightConnector1">
            <a:avLst/>
          </a:prstGeom>
          <a:noFill/>
          <a:ln cap="flat" cmpd="sng" w="28575">
            <a:solidFill>
              <a:srgbClr val="9BC23B"/>
            </a:solidFill>
            <a:prstDash val="solid"/>
            <a:round/>
            <a:headEnd len="sm" w="sm" type="none"/>
            <a:tailEnd len="sm" w="sm"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28" name="Shape 228"/>
        <p:cNvGrpSpPr/>
        <p:nvPr/>
      </p:nvGrpSpPr>
      <p:grpSpPr>
        <a:xfrm>
          <a:off x="0" y="0"/>
          <a:ext cx="0" cy="0"/>
          <a:chOff x="0" y="0"/>
          <a:chExt cx="0" cy="0"/>
        </a:xfrm>
      </p:grpSpPr>
      <p:sp>
        <p:nvSpPr>
          <p:cNvPr id="229" name="Google Shape;229;g22bd672bb48_0_1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2400"/>
              <a:buNone/>
              <a:defRPr/>
            </a:lvl1pPr>
          </a:lstStyle>
          <a:p/>
        </p:txBody>
      </p:sp>
      <p:sp>
        <p:nvSpPr>
          <p:cNvPr id="230" name="Google Shape;230;g22bd672bb48_0_1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1" name="Shape 231"/>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lusion/Thank You">
  <p:cSld name="BLANK_1">
    <p:bg>
      <p:bgPr>
        <a:gradFill>
          <a:gsLst>
            <a:gs pos="0">
              <a:srgbClr val="0081C7"/>
            </a:gs>
            <a:gs pos="100000">
              <a:srgbClr val="00B7E4"/>
            </a:gs>
          </a:gsLst>
          <a:lin ang="18900732" scaled="0"/>
        </a:gradFill>
      </p:bgPr>
    </p:bg>
    <p:spTree>
      <p:nvGrpSpPr>
        <p:cNvPr id="232" name="Shape 232"/>
        <p:cNvGrpSpPr/>
        <p:nvPr/>
      </p:nvGrpSpPr>
      <p:grpSpPr>
        <a:xfrm>
          <a:off x="0" y="0"/>
          <a:ext cx="0" cy="0"/>
          <a:chOff x="0" y="0"/>
          <a:chExt cx="0" cy="0"/>
        </a:xfrm>
      </p:grpSpPr>
      <p:pic>
        <p:nvPicPr>
          <p:cNvPr id="233" name="Google Shape;233;g22bd672bb48_0_173"/>
          <p:cNvPicPr preferRelativeResize="0"/>
          <p:nvPr/>
        </p:nvPicPr>
        <p:blipFill rotWithShape="1">
          <a:blip r:embed="rId2">
            <a:alphaModFix/>
          </a:blip>
          <a:srcRect b="0" l="0" r="0" t="0"/>
          <a:stretch/>
        </p:blipFill>
        <p:spPr>
          <a:xfrm>
            <a:off x="453600" y="4142575"/>
            <a:ext cx="3727802" cy="511142"/>
          </a:xfrm>
          <a:prstGeom prst="rect">
            <a:avLst/>
          </a:prstGeom>
          <a:noFill/>
          <a:ln>
            <a:noFill/>
          </a:ln>
        </p:spPr>
      </p:pic>
      <p:sp>
        <p:nvSpPr>
          <p:cNvPr id="234" name="Google Shape;234;g22bd672bb48_0_173"/>
          <p:cNvSpPr txBox="1"/>
          <p:nvPr>
            <p:ph type="title"/>
          </p:nvPr>
        </p:nvSpPr>
        <p:spPr>
          <a:xfrm>
            <a:off x="311700" y="846050"/>
            <a:ext cx="8623500" cy="954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Clr>
                <a:srgbClr val="FFFFFF"/>
              </a:buClr>
              <a:buSzPts val="2800"/>
              <a:buNone/>
              <a:defRPr>
                <a:solidFill>
                  <a:srgbClr val="FFFFFF"/>
                </a:solidFill>
              </a:defRPr>
            </a:lvl2pPr>
            <a:lvl3pPr lvl="2" algn="l">
              <a:lnSpc>
                <a:spcPct val="100000"/>
              </a:lnSpc>
              <a:spcBef>
                <a:spcPts val="0"/>
              </a:spcBef>
              <a:spcAft>
                <a:spcPts val="0"/>
              </a:spcAft>
              <a:buClr>
                <a:srgbClr val="FFFFFF"/>
              </a:buClr>
              <a:buSzPts val="2800"/>
              <a:buNone/>
              <a:defRPr>
                <a:solidFill>
                  <a:srgbClr val="FFFFFF"/>
                </a:solidFill>
              </a:defRPr>
            </a:lvl3pPr>
            <a:lvl4pPr lvl="3" algn="l">
              <a:lnSpc>
                <a:spcPct val="100000"/>
              </a:lnSpc>
              <a:spcBef>
                <a:spcPts val="0"/>
              </a:spcBef>
              <a:spcAft>
                <a:spcPts val="0"/>
              </a:spcAft>
              <a:buClr>
                <a:srgbClr val="FFFFFF"/>
              </a:buClr>
              <a:buSzPts val="2800"/>
              <a:buNone/>
              <a:defRPr>
                <a:solidFill>
                  <a:srgbClr val="FFFFFF"/>
                </a:solidFill>
              </a:defRPr>
            </a:lvl4pPr>
            <a:lvl5pPr lvl="4" algn="l">
              <a:lnSpc>
                <a:spcPct val="100000"/>
              </a:lnSpc>
              <a:spcBef>
                <a:spcPts val="0"/>
              </a:spcBef>
              <a:spcAft>
                <a:spcPts val="0"/>
              </a:spcAft>
              <a:buClr>
                <a:srgbClr val="FFFFFF"/>
              </a:buClr>
              <a:buSzPts val="2800"/>
              <a:buNone/>
              <a:defRPr>
                <a:solidFill>
                  <a:srgbClr val="FFFFFF"/>
                </a:solidFill>
              </a:defRPr>
            </a:lvl5pPr>
            <a:lvl6pPr lvl="5" algn="l">
              <a:lnSpc>
                <a:spcPct val="100000"/>
              </a:lnSpc>
              <a:spcBef>
                <a:spcPts val="0"/>
              </a:spcBef>
              <a:spcAft>
                <a:spcPts val="0"/>
              </a:spcAft>
              <a:buClr>
                <a:srgbClr val="FFFFFF"/>
              </a:buClr>
              <a:buSzPts val="2800"/>
              <a:buNone/>
              <a:defRPr>
                <a:solidFill>
                  <a:srgbClr val="FFFFFF"/>
                </a:solidFill>
              </a:defRPr>
            </a:lvl6pPr>
            <a:lvl7pPr lvl="6" algn="l">
              <a:lnSpc>
                <a:spcPct val="100000"/>
              </a:lnSpc>
              <a:spcBef>
                <a:spcPts val="0"/>
              </a:spcBef>
              <a:spcAft>
                <a:spcPts val="0"/>
              </a:spcAft>
              <a:buClr>
                <a:srgbClr val="FFFFFF"/>
              </a:buClr>
              <a:buSzPts val="2800"/>
              <a:buNone/>
              <a:defRPr>
                <a:solidFill>
                  <a:srgbClr val="FFFFFF"/>
                </a:solidFill>
              </a:defRPr>
            </a:lvl7pPr>
            <a:lvl8pPr lvl="7" algn="l">
              <a:lnSpc>
                <a:spcPct val="100000"/>
              </a:lnSpc>
              <a:spcBef>
                <a:spcPts val="0"/>
              </a:spcBef>
              <a:spcAft>
                <a:spcPts val="0"/>
              </a:spcAft>
              <a:buClr>
                <a:srgbClr val="FFFFFF"/>
              </a:buClr>
              <a:buSzPts val="2800"/>
              <a:buNone/>
              <a:defRPr>
                <a:solidFill>
                  <a:srgbClr val="FFFFFF"/>
                </a:solidFill>
              </a:defRPr>
            </a:lvl8pPr>
            <a:lvl9pPr lvl="8" algn="l">
              <a:lnSpc>
                <a:spcPct val="100000"/>
              </a:lnSpc>
              <a:spcBef>
                <a:spcPts val="0"/>
              </a:spcBef>
              <a:spcAft>
                <a:spcPts val="0"/>
              </a:spcAft>
              <a:buClr>
                <a:srgbClr val="FFFFFF"/>
              </a:buClr>
              <a:buSzPts val="2800"/>
              <a:buNone/>
              <a:defRPr>
                <a:solidFill>
                  <a:srgbClr val="FFFFFF"/>
                </a:solidFill>
              </a:defRPr>
            </a:lvl9pPr>
          </a:lstStyle>
          <a:p/>
        </p:txBody>
      </p:sp>
      <p:sp>
        <p:nvSpPr>
          <p:cNvPr id="235" name="Google Shape;235;g22bd672bb48_0_173"/>
          <p:cNvSpPr txBox="1"/>
          <p:nvPr>
            <p:ph idx="1" type="subTitle"/>
          </p:nvPr>
        </p:nvSpPr>
        <p:spPr>
          <a:xfrm>
            <a:off x="311700" y="1897075"/>
            <a:ext cx="8411100" cy="20133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400"/>
              <a:buNone/>
              <a:defRPr sz="2400">
                <a:solidFill>
                  <a:srgbClr val="FFFFFF"/>
                </a:solidFill>
                <a:latin typeface="Ubuntu"/>
                <a:ea typeface="Ubuntu"/>
                <a:cs typeface="Ubuntu"/>
                <a:sym typeface="Ubuntu"/>
              </a:defRPr>
            </a:lvl1pPr>
            <a:lvl2pPr lvl="1" algn="l">
              <a:lnSpc>
                <a:spcPct val="115000"/>
              </a:lnSpc>
              <a:spcBef>
                <a:spcPts val="1600"/>
              </a:spcBef>
              <a:spcAft>
                <a:spcPts val="0"/>
              </a:spcAft>
              <a:buSzPts val="1800"/>
              <a:buNone/>
              <a:defRPr/>
            </a:lvl2pPr>
            <a:lvl3pPr lvl="2" algn="l">
              <a:lnSpc>
                <a:spcPct val="115000"/>
              </a:lnSpc>
              <a:spcBef>
                <a:spcPts val="1600"/>
              </a:spcBef>
              <a:spcAft>
                <a:spcPts val="0"/>
              </a:spcAft>
              <a:buSzPts val="1800"/>
              <a:buNone/>
              <a:defRPr/>
            </a:lvl3pPr>
            <a:lvl4pPr lvl="3" algn="l">
              <a:lnSpc>
                <a:spcPct val="115000"/>
              </a:lnSpc>
              <a:spcBef>
                <a:spcPts val="1600"/>
              </a:spcBef>
              <a:spcAft>
                <a:spcPts val="0"/>
              </a:spcAft>
              <a:buSzPts val="1800"/>
              <a:buNone/>
              <a:defRPr/>
            </a:lvl4pPr>
            <a:lvl5pPr lvl="4" algn="l">
              <a:lnSpc>
                <a:spcPct val="115000"/>
              </a:lnSpc>
              <a:spcBef>
                <a:spcPts val="1600"/>
              </a:spcBef>
              <a:spcAft>
                <a:spcPts val="0"/>
              </a:spcAft>
              <a:buSzPts val="1800"/>
              <a:buNone/>
              <a:defRPr/>
            </a:lvl5pPr>
            <a:lvl6pPr lvl="5" algn="l">
              <a:lnSpc>
                <a:spcPct val="115000"/>
              </a:lnSpc>
              <a:spcBef>
                <a:spcPts val="1600"/>
              </a:spcBef>
              <a:spcAft>
                <a:spcPts val="0"/>
              </a:spcAft>
              <a:buSzPts val="1400"/>
              <a:buNone/>
              <a:defRPr/>
            </a:lvl6pPr>
            <a:lvl7pPr lvl="6" algn="l">
              <a:lnSpc>
                <a:spcPct val="115000"/>
              </a:lnSpc>
              <a:spcBef>
                <a:spcPts val="1600"/>
              </a:spcBef>
              <a:spcAft>
                <a:spcPts val="0"/>
              </a:spcAft>
              <a:buSzPts val="1400"/>
              <a:buNone/>
              <a:defRPr/>
            </a:lvl7pPr>
            <a:lvl8pPr lvl="7" algn="l">
              <a:lnSpc>
                <a:spcPct val="115000"/>
              </a:lnSpc>
              <a:spcBef>
                <a:spcPts val="1600"/>
              </a:spcBef>
              <a:spcAft>
                <a:spcPts val="0"/>
              </a:spcAft>
              <a:buSzPts val="1400"/>
              <a:buNone/>
              <a:defRPr/>
            </a:lvl8pPr>
            <a:lvl9pPr lvl="8" algn="l">
              <a:lnSpc>
                <a:spcPct val="115000"/>
              </a:lnSpc>
              <a:spcBef>
                <a:spcPts val="1600"/>
              </a:spcBef>
              <a:spcAft>
                <a:spcPts val="1600"/>
              </a:spcAft>
              <a:buSzPts val="1400"/>
              <a:buNone/>
              <a:defRPr/>
            </a:lvl9pPr>
          </a:lstStyle>
          <a:p/>
        </p:txBody>
      </p:sp>
      <p:sp>
        <p:nvSpPr>
          <p:cNvPr id="236" name="Google Shape;236;g22bd672bb48_0_173"/>
          <p:cNvSpPr txBox="1"/>
          <p:nvPr/>
        </p:nvSpPr>
        <p:spPr>
          <a:xfrm>
            <a:off x="4437950" y="4026575"/>
            <a:ext cx="4284900" cy="38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Ubuntu"/>
                <a:ea typeface="Ubuntu"/>
                <a:cs typeface="Ubuntu"/>
                <a:sym typeface="Ubuntu"/>
              </a:rPr>
              <a:t>www.citizensclimatelobby.org</a:t>
            </a:r>
            <a:endParaRPr b="1" i="0" sz="1800" u="none" cap="none" strike="noStrike">
              <a:solidFill>
                <a:srgbClr val="FFFFFF"/>
              </a:solidFill>
              <a:latin typeface="Ubuntu"/>
              <a:ea typeface="Ubuntu"/>
              <a:cs typeface="Ubuntu"/>
              <a:sym typeface="Ubuntu"/>
            </a:endParaRPr>
          </a:p>
        </p:txBody>
      </p:sp>
      <p:pic>
        <p:nvPicPr>
          <p:cNvPr id="237" name="Google Shape;237;g22bd672bb48_0_173"/>
          <p:cNvPicPr preferRelativeResize="0"/>
          <p:nvPr/>
        </p:nvPicPr>
        <p:blipFill rotWithShape="1">
          <a:blip r:embed="rId3">
            <a:alphaModFix/>
          </a:blip>
          <a:srcRect b="0" l="0" r="0" t="0"/>
          <a:stretch/>
        </p:blipFill>
        <p:spPr>
          <a:xfrm>
            <a:off x="5044425" y="4479019"/>
            <a:ext cx="143981" cy="274248"/>
          </a:xfrm>
          <a:prstGeom prst="rect">
            <a:avLst/>
          </a:prstGeom>
          <a:noFill/>
          <a:ln>
            <a:noFill/>
          </a:ln>
        </p:spPr>
      </p:pic>
      <p:pic>
        <p:nvPicPr>
          <p:cNvPr id="238" name="Google Shape;238;g22bd672bb48_0_173"/>
          <p:cNvPicPr preferRelativeResize="0"/>
          <p:nvPr/>
        </p:nvPicPr>
        <p:blipFill rotWithShape="1">
          <a:blip r:embed="rId4">
            <a:alphaModFix/>
          </a:blip>
          <a:srcRect b="0" l="0" r="0" t="0"/>
          <a:stretch/>
        </p:blipFill>
        <p:spPr>
          <a:xfrm>
            <a:off x="5413025" y="4456159"/>
            <a:ext cx="277296" cy="319957"/>
          </a:xfrm>
          <a:prstGeom prst="rect">
            <a:avLst/>
          </a:prstGeom>
          <a:noFill/>
          <a:ln>
            <a:noFill/>
          </a:ln>
        </p:spPr>
      </p:pic>
      <p:pic>
        <p:nvPicPr>
          <p:cNvPr id="239" name="Google Shape;239;g22bd672bb48_0_173"/>
          <p:cNvPicPr preferRelativeResize="0"/>
          <p:nvPr/>
        </p:nvPicPr>
        <p:blipFill rotWithShape="1">
          <a:blip r:embed="rId5">
            <a:alphaModFix/>
          </a:blip>
          <a:srcRect b="0" l="0" r="0" t="0"/>
          <a:stretch/>
        </p:blipFill>
        <p:spPr>
          <a:xfrm>
            <a:off x="4513863" y="4469888"/>
            <a:ext cx="292532" cy="292532"/>
          </a:xfrm>
          <a:prstGeom prst="rect">
            <a:avLst/>
          </a:prstGeom>
          <a:noFill/>
          <a:ln>
            <a:noFill/>
          </a:ln>
        </p:spPr>
      </p:pic>
      <p:pic>
        <p:nvPicPr>
          <p:cNvPr id="240" name="Google Shape;240;g22bd672bb48_0_173"/>
          <p:cNvPicPr preferRelativeResize="0"/>
          <p:nvPr/>
        </p:nvPicPr>
        <p:blipFill rotWithShape="1">
          <a:blip r:embed="rId6">
            <a:alphaModFix/>
          </a:blip>
          <a:srcRect b="0" l="0" r="0" t="0"/>
          <a:stretch/>
        </p:blipFill>
        <p:spPr>
          <a:xfrm>
            <a:off x="5880100" y="4447015"/>
            <a:ext cx="374223" cy="33824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4" name="Shape 244"/>
        <p:cNvGrpSpPr/>
        <p:nvPr/>
      </p:nvGrpSpPr>
      <p:grpSpPr>
        <a:xfrm>
          <a:off x="0" y="0"/>
          <a:ext cx="0" cy="0"/>
          <a:chOff x="0" y="0"/>
          <a:chExt cx="0" cy="0"/>
        </a:xfrm>
      </p:grpSpPr>
      <p:sp>
        <p:nvSpPr>
          <p:cNvPr id="245" name="Google Shape;245;p65"/>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100"/>
              <a:buNone/>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
        <p:nvSpPr>
          <p:cNvPr id="246" name="Google Shape;246;p6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700"/>
              </a:spcBef>
              <a:spcAft>
                <a:spcPts val="0"/>
              </a:spcAft>
              <a:buSzPts val="1800"/>
              <a:buChar char="○"/>
              <a:defRPr/>
            </a:lvl2pPr>
            <a:lvl3pPr indent="-342900" lvl="2" marL="1371600" algn="l">
              <a:lnSpc>
                <a:spcPct val="115000"/>
              </a:lnSpc>
              <a:spcBef>
                <a:spcPts val="1700"/>
              </a:spcBef>
              <a:spcAft>
                <a:spcPts val="0"/>
              </a:spcAft>
              <a:buSzPts val="1800"/>
              <a:buChar char="■"/>
              <a:defRPr/>
            </a:lvl3pPr>
            <a:lvl4pPr indent="-342900" lvl="3" marL="1828800" algn="l">
              <a:lnSpc>
                <a:spcPct val="115000"/>
              </a:lnSpc>
              <a:spcBef>
                <a:spcPts val="1700"/>
              </a:spcBef>
              <a:spcAft>
                <a:spcPts val="0"/>
              </a:spcAft>
              <a:buSzPts val="1800"/>
              <a:buChar char="●"/>
              <a:defRPr/>
            </a:lvl4pPr>
            <a:lvl5pPr indent="-342900" lvl="4" marL="2286000" algn="l">
              <a:lnSpc>
                <a:spcPct val="115000"/>
              </a:lnSpc>
              <a:spcBef>
                <a:spcPts val="1700"/>
              </a:spcBef>
              <a:spcAft>
                <a:spcPts val="0"/>
              </a:spcAft>
              <a:buSzPts val="1800"/>
              <a:buChar char="○"/>
              <a:defRPr/>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
        <p:nvSpPr>
          <p:cNvPr id="247" name="Google Shape;247;p6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8" name="Google Shape;248;p6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249" name="Google Shape;249;p65"/>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1/2 column + 1/2 image">
  <p:cSld name="TITLE_AND_TWO_COLUMNS_1_1_1">
    <p:spTree>
      <p:nvGrpSpPr>
        <p:cNvPr id="250" name="Shape 250"/>
        <p:cNvGrpSpPr/>
        <p:nvPr/>
      </p:nvGrpSpPr>
      <p:grpSpPr>
        <a:xfrm>
          <a:off x="0" y="0"/>
          <a:ext cx="0" cy="0"/>
          <a:chOff x="0" y="0"/>
          <a:chExt cx="0" cy="0"/>
        </a:xfrm>
      </p:grpSpPr>
      <p:sp>
        <p:nvSpPr>
          <p:cNvPr id="251" name="Google Shape;251;g2316fa5c3e0_0_77"/>
          <p:cNvSpPr txBox="1"/>
          <p:nvPr>
            <p:ph idx="1" type="body"/>
          </p:nvPr>
        </p:nvSpPr>
        <p:spPr>
          <a:xfrm>
            <a:off x="311700" y="1307600"/>
            <a:ext cx="345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3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52" name="Google Shape;252;g2316fa5c3e0_0_77"/>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2316fa5c3e0_0_77"/>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icons 1">
  <p:cSld name="Title and 6 icons">
    <p:spTree>
      <p:nvGrpSpPr>
        <p:cNvPr id="254" name="Shape 254"/>
        <p:cNvGrpSpPr/>
        <p:nvPr/>
      </p:nvGrpSpPr>
      <p:grpSpPr>
        <a:xfrm>
          <a:off x="0" y="0"/>
          <a:ext cx="0" cy="0"/>
          <a:chOff x="0" y="0"/>
          <a:chExt cx="0" cy="0"/>
        </a:xfrm>
      </p:grpSpPr>
      <p:sp>
        <p:nvSpPr>
          <p:cNvPr id="255" name="Google Shape;255;g327f5b79735_0_283"/>
          <p:cNvSpPr/>
          <p:nvPr/>
        </p:nvSpPr>
        <p:spPr>
          <a:xfrm>
            <a:off x="0" y="0"/>
            <a:ext cx="9144000" cy="11157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g327f5b79735_0_283"/>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100"/>
              <a:buNone/>
              <a:defRPr>
                <a:solidFill>
                  <a:srgbClr val="FFFFFF"/>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
        <p:nvSpPr>
          <p:cNvPr id="257" name="Google Shape;257;g327f5b79735_0_283"/>
          <p:cNvSpPr txBox="1"/>
          <p:nvPr>
            <p:ph idx="1" type="subTitle"/>
          </p:nvPr>
        </p:nvSpPr>
        <p:spPr>
          <a:xfrm>
            <a:off x="34327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58" name="Google Shape;258;g327f5b79735_0_283"/>
          <p:cNvSpPr txBox="1"/>
          <p:nvPr>
            <p:ph idx="2" type="subTitle"/>
          </p:nvPr>
        </p:nvSpPr>
        <p:spPr>
          <a:xfrm>
            <a:off x="3228750"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59" name="Google Shape;259;g327f5b79735_0_283"/>
          <p:cNvSpPr txBox="1"/>
          <p:nvPr>
            <p:ph idx="3" type="subTitle"/>
          </p:nvPr>
        </p:nvSpPr>
        <p:spPr>
          <a:xfrm>
            <a:off x="611422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60" name="Google Shape;260;g327f5b79735_0_283"/>
          <p:cNvSpPr txBox="1"/>
          <p:nvPr>
            <p:ph idx="4" type="subTitle"/>
          </p:nvPr>
        </p:nvSpPr>
        <p:spPr>
          <a:xfrm>
            <a:off x="34327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61" name="Google Shape;261;g327f5b79735_0_283"/>
          <p:cNvSpPr txBox="1"/>
          <p:nvPr>
            <p:ph idx="5" type="subTitle"/>
          </p:nvPr>
        </p:nvSpPr>
        <p:spPr>
          <a:xfrm>
            <a:off x="3228750"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62" name="Google Shape;262;g327f5b79735_0_283"/>
          <p:cNvSpPr txBox="1"/>
          <p:nvPr>
            <p:ph idx="6" type="subTitle"/>
          </p:nvPr>
        </p:nvSpPr>
        <p:spPr>
          <a:xfrm>
            <a:off x="611422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Columns">
  <p:cSld name="TITLE_AND_TWO_COLUMNS_2">
    <p:bg>
      <p:bgPr>
        <a:solidFill>
          <a:srgbClr val="FFFFFF"/>
        </a:solidFill>
      </p:bgPr>
    </p:bg>
    <p:spTree>
      <p:nvGrpSpPr>
        <p:cNvPr id="263" name="Shape 263"/>
        <p:cNvGrpSpPr/>
        <p:nvPr/>
      </p:nvGrpSpPr>
      <p:grpSpPr>
        <a:xfrm>
          <a:off x="0" y="0"/>
          <a:ext cx="0" cy="0"/>
          <a:chOff x="0" y="0"/>
          <a:chExt cx="0" cy="0"/>
        </a:xfrm>
      </p:grpSpPr>
      <p:sp>
        <p:nvSpPr>
          <p:cNvPr id="264" name="Google Shape;264;g18fee76b8a7_0_1701"/>
          <p:cNvSpPr txBox="1"/>
          <p:nvPr>
            <p:ph idx="1" type="subTitle"/>
          </p:nvPr>
        </p:nvSpPr>
        <p:spPr>
          <a:xfrm>
            <a:off x="419550" y="1542000"/>
            <a:ext cx="2596800" cy="2368200"/>
          </a:xfrm>
          <a:prstGeom prst="rect">
            <a:avLst/>
          </a:prstGeom>
          <a:solidFill>
            <a:srgbClr val="9BC23B"/>
          </a:solidFill>
          <a:ln>
            <a:noFill/>
          </a:ln>
        </p:spPr>
        <p:txBody>
          <a:bodyPr anchorCtr="0" anchor="t" bIns="182875" lIns="182875" spcFirstLastPara="1" rIns="182875" wrap="square" tIns="182875">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65" name="Google Shape;265;g18fee76b8a7_0_1701"/>
          <p:cNvSpPr txBox="1"/>
          <p:nvPr>
            <p:ph idx="2" type="subTitle"/>
          </p:nvPr>
        </p:nvSpPr>
        <p:spPr>
          <a:xfrm>
            <a:off x="3327525" y="1542000"/>
            <a:ext cx="2596800" cy="2368200"/>
          </a:xfrm>
          <a:prstGeom prst="rect">
            <a:avLst/>
          </a:prstGeom>
          <a:solidFill>
            <a:srgbClr val="9BC23B"/>
          </a:solidFill>
          <a:ln>
            <a:noFill/>
          </a:ln>
        </p:spPr>
        <p:txBody>
          <a:bodyPr anchorCtr="0" anchor="t" bIns="182875" lIns="182875" spcFirstLastPara="1" rIns="182875" wrap="square" tIns="182875">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66" name="Google Shape;266;g18fee76b8a7_0_1701"/>
          <p:cNvSpPr txBox="1"/>
          <p:nvPr>
            <p:ph idx="3" type="subTitle"/>
          </p:nvPr>
        </p:nvSpPr>
        <p:spPr>
          <a:xfrm>
            <a:off x="6235500" y="1542000"/>
            <a:ext cx="2596800" cy="2368200"/>
          </a:xfrm>
          <a:prstGeom prst="rect">
            <a:avLst/>
          </a:prstGeom>
          <a:solidFill>
            <a:srgbClr val="9BC23B"/>
          </a:solidFill>
          <a:ln>
            <a:noFill/>
          </a:ln>
        </p:spPr>
        <p:txBody>
          <a:bodyPr anchorCtr="0" anchor="t" bIns="182875" lIns="182875" spcFirstLastPara="1" rIns="182875" wrap="square" tIns="182875">
            <a:noAutofit/>
          </a:bodyPr>
          <a:lstStyle>
            <a:lvl1pPr lvl="0" algn="l">
              <a:lnSpc>
                <a:spcPct val="115000"/>
              </a:lnSpc>
              <a:spcBef>
                <a:spcPts val="0"/>
              </a:spcBef>
              <a:spcAft>
                <a:spcPts val="0"/>
              </a:spcAft>
              <a:buSzPts val="2400"/>
              <a:buNone/>
              <a:defRPr b="1">
                <a:solidFill>
                  <a:srgbClr val="FFFFFF"/>
                </a:solidFill>
                <a:latin typeface="Ubuntu"/>
                <a:ea typeface="Ubuntu"/>
                <a:cs typeface="Ubuntu"/>
                <a:sym typeface="Ubuntu"/>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67" name="Google Shape;267;g18fee76b8a7_0_170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81C7"/>
              </a:buClr>
              <a:buSzPts val="4100"/>
              <a:buFont typeface="Ubuntu"/>
              <a:buNone/>
              <a:defRPr b="1" sz="4100">
                <a:solidFill>
                  <a:srgbClr val="0081C7"/>
                </a:solidFill>
                <a:latin typeface="Ubuntu"/>
                <a:ea typeface="Ubuntu"/>
                <a:cs typeface="Ubuntu"/>
                <a:sym typeface="Ubuntu"/>
              </a:defRPr>
            </a:lvl1pPr>
            <a:lvl2pPr lvl="1" algn="l">
              <a:lnSpc>
                <a:spcPct val="100000"/>
              </a:lnSpc>
              <a:spcBef>
                <a:spcPts val="0"/>
              </a:spcBef>
              <a:spcAft>
                <a:spcPts val="0"/>
              </a:spcAft>
              <a:buClr>
                <a:schemeClr val="dk1"/>
              </a:buClr>
              <a:buSzPts val="2900"/>
              <a:buNone/>
              <a:defRPr sz="2900">
                <a:solidFill>
                  <a:schemeClr val="dk1"/>
                </a:solidFill>
              </a:defRPr>
            </a:lvl2pPr>
            <a:lvl3pPr lvl="2" algn="l">
              <a:lnSpc>
                <a:spcPct val="100000"/>
              </a:lnSpc>
              <a:spcBef>
                <a:spcPts val="0"/>
              </a:spcBef>
              <a:spcAft>
                <a:spcPts val="0"/>
              </a:spcAft>
              <a:buClr>
                <a:schemeClr val="dk1"/>
              </a:buClr>
              <a:buSzPts val="2900"/>
              <a:buNone/>
              <a:defRPr sz="2900">
                <a:solidFill>
                  <a:schemeClr val="dk1"/>
                </a:solidFill>
              </a:defRPr>
            </a:lvl3pPr>
            <a:lvl4pPr lvl="3" algn="l">
              <a:lnSpc>
                <a:spcPct val="100000"/>
              </a:lnSpc>
              <a:spcBef>
                <a:spcPts val="0"/>
              </a:spcBef>
              <a:spcAft>
                <a:spcPts val="0"/>
              </a:spcAft>
              <a:buClr>
                <a:schemeClr val="dk1"/>
              </a:buClr>
              <a:buSzPts val="2900"/>
              <a:buNone/>
              <a:defRPr sz="2900">
                <a:solidFill>
                  <a:schemeClr val="dk1"/>
                </a:solidFill>
              </a:defRPr>
            </a:lvl4pPr>
            <a:lvl5pPr lvl="4" algn="l">
              <a:lnSpc>
                <a:spcPct val="100000"/>
              </a:lnSpc>
              <a:spcBef>
                <a:spcPts val="0"/>
              </a:spcBef>
              <a:spcAft>
                <a:spcPts val="0"/>
              </a:spcAft>
              <a:buClr>
                <a:schemeClr val="dk1"/>
              </a:buClr>
              <a:buSzPts val="2900"/>
              <a:buNone/>
              <a:defRPr sz="2900">
                <a:solidFill>
                  <a:schemeClr val="dk1"/>
                </a:solidFill>
              </a:defRPr>
            </a:lvl5pPr>
            <a:lvl6pPr lvl="5" algn="l">
              <a:lnSpc>
                <a:spcPct val="100000"/>
              </a:lnSpc>
              <a:spcBef>
                <a:spcPts val="0"/>
              </a:spcBef>
              <a:spcAft>
                <a:spcPts val="0"/>
              </a:spcAft>
              <a:buClr>
                <a:schemeClr val="dk1"/>
              </a:buClr>
              <a:buSzPts val="2900"/>
              <a:buNone/>
              <a:defRPr sz="2900">
                <a:solidFill>
                  <a:schemeClr val="dk1"/>
                </a:solidFill>
              </a:defRPr>
            </a:lvl6pPr>
            <a:lvl7pPr lvl="6" algn="l">
              <a:lnSpc>
                <a:spcPct val="100000"/>
              </a:lnSpc>
              <a:spcBef>
                <a:spcPts val="0"/>
              </a:spcBef>
              <a:spcAft>
                <a:spcPts val="0"/>
              </a:spcAft>
              <a:buClr>
                <a:schemeClr val="dk1"/>
              </a:buClr>
              <a:buSzPts val="2900"/>
              <a:buNone/>
              <a:defRPr sz="2900">
                <a:solidFill>
                  <a:schemeClr val="dk1"/>
                </a:solidFill>
              </a:defRPr>
            </a:lvl7pPr>
            <a:lvl8pPr lvl="7" algn="l">
              <a:lnSpc>
                <a:spcPct val="100000"/>
              </a:lnSpc>
              <a:spcBef>
                <a:spcPts val="0"/>
              </a:spcBef>
              <a:spcAft>
                <a:spcPts val="0"/>
              </a:spcAft>
              <a:buClr>
                <a:schemeClr val="dk1"/>
              </a:buClr>
              <a:buSzPts val="2900"/>
              <a:buNone/>
              <a:defRPr sz="2900">
                <a:solidFill>
                  <a:schemeClr val="dk1"/>
                </a:solidFill>
              </a:defRPr>
            </a:lvl8pPr>
            <a:lvl9pPr lvl="8" algn="l">
              <a:lnSpc>
                <a:spcPct val="100000"/>
              </a:lnSpc>
              <a:spcBef>
                <a:spcPts val="0"/>
              </a:spcBef>
              <a:spcAft>
                <a:spcPts val="0"/>
              </a:spcAft>
              <a:buClr>
                <a:schemeClr val="dk1"/>
              </a:buClr>
              <a:buSzPts val="2900"/>
              <a:buNone/>
              <a:defRPr sz="2900">
                <a:solidFill>
                  <a:schemeClr val="dk1"/>
                </a:solidFil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68" name="Shape 268"/>
        <p:cNvGrpSpPr/>
        <p:nvPr/>
      </p:nvGrpSpPr>
      <p:grpSpPr>
        <a:xfrm>
          <a:off x="0" y="0"/>
          <a:ext cx="0" cy="0"/>
          <a:chOff x="0" y="0"/>
          <a:chExt cx="0" cy="0"/>
        </a:xfrm>
      </p:grpSpPr>
      <p:sp>
        <p:nvSpPr>
          <p:cNvPr id="269" name="Google Shape;269;p64"/>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Left" type="titleOnly">
  <p:cSld name="TITLE_ONLY">
    <p:spTree>
      <p:nvGrpSpPr>
        <p:cNvPr id="270" name="Shape 270"/>
        <p:cNvGrpSpPr/>
        <p:nvPr/>
      </p:nvGrpSpPr>
      <p:grpSpPr>
        <a:xfrm>
          <a:off x="0" y="0"/>
          <a:ext cx="0" cy="0"/>
          <a:chOff x="0" y="0"/>
          <a:chExt cx="0" cy="0"/>
        </a:xfrm>
      </p:grpSpPr>
      <p:sp>
        <p:nvSpPr>
          <p:cNvPr id="271" name="Google Shape;271;g18fee76b8a7_0_1720"/>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100"/>
              <a:buNone/>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2" name="Shape 272"/>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oint">
  <p:cSld name="MAIN_POINT">
    <p:bg>
      <p:bgPr>
        <a:gradFill>
          <a:gsLst>
            <a:gs pos="0">
              <a:srgbClr val="0081C7"/>
            </a:gs>
            <a:gs pos="100000">
              <a:srgbClr val="00B7E4"/>
            </a:gs>
          </a:gsLst>
          <a:lin ang="18900732" scaled="0"/>
        </a:gradFill>
      </p:bgPr>
    </p:bg>
    <p:spTree>
      <p:nvGrpSpPr>
        <p:cNvPr id="273" name="Shape 273"/>
        <p:cNvGrpSpPr/>
        <p:nvPr/>
      </p:nvGrpSpPr>
      <p:grpSpPr>
        <a:xfrm>
          <a:off x="0" y="0"/>
          <a:ext cx="0" cy="0"/>
          <a:chOff x="0" y="0"/>
          <a:chExt cx="0" cy="0"/>
        </a:xfrm>
      </p:grpSpPr>
      <p:sp>
        <p:nvSpPr>
          <p:cNvPr id="274" name="Google Shape;274;g18fee76b8a7_0_1729"/>
          <p:cNvSpPr txBox="1"/>
          <p:nvPr>
            <p:ph type="title"/>
          </p:nvPr>
        </p:nvSpPr>
        <p:spPr>
          <a:xfrm>
            <a:off x="310900" y="450150"/>
            <a:ext cx="5752800" cy="1519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SzPts val="3600"/>
              <a:buFont typeface="Ubuntu"/>
              <a:buNone/>
              <a:defRPr b="1" sz="3600">
                <a:latin typeface="Ubuntu"/>
                <a:ea typeface="Ubuntu"/>
                <a:cs typeface="Ubuntu"/>
                <a:sym typeface="Ubuntu"/>
              </a:defRPr>
            </a:lvl2pPr>
            <a:lvl3pPr lvl="2" algn="l">
              <a:lnSpc>
                <a:spcPct val="100000"/>
              </a:lnSpc>
              <a:spcBef>
                <a:spcPts val="0"/>
              </a:spcBef>
              <a:spcAft>
                <a:spcPts val="0"/>
              </a:spcAft>
              <a:buSzPts val="3600"/>
              <a:buFont typeface="Ubuntu"/>
              <a:buNone/>
              <a:defRPr b="1" sz="3600">
                <a:latin typeface="Ubuntu"/>
                <a:ea typeface="Ubuntu"/>
                <a:cs typeface="Ubuntu"/>
                <a:sym typeface="Ubuntu"/>
              </a:defRPr>
            </a:lvl3pPr>
            <a:lvl4pPr lvl="3" algn="l">
              <a:lnSpc>
                <a:spcPct val="100000"/>
              </a:lnSpc>
              <a:spcBef>
                <a:spcPts val="0"/>
              </a:spcBef>
              <a:spcAft>
                <a:spcPts val="0"/>
              </a:spcAft>
              <a:buSzPts val="3600"/>
              <a:buFont typeface="Ubuntu"/>
              <a:buNone/>
              <a:defRPr b="1" sz="3600">
                <a:latin typeface="Ubuntu"/>
                <a:ea typeface="Ubuntu"/>
                <a:cs typeface="Ubuntu"/>
                <a:sym typeface="Ubuntu"/>
              </a:defRPr>
            </a:lvl4pPr>
            <a:lvl5pPr lvl="4" algn="l">
              <a:lnSpc>
                <a:spcPct val="100000"/>
              </a:lnSpc>
              <a:spcBef>
                <a:spcPts val="0"/>
              </a:spcBef>
              <a:spcAft>
                <a:spcPts val="0"/>
              </a:spcAft>
              <a:buSzPts val="3600"/>
              <a:buFont typeface="Ubuntu"/>
              <a:buNone/>
              <a:defRPr b="1" sz="3600">
                <a:latin typeface="Ubuntu"/>
                <a:ea typeface="Ubuntu"/>
                <a:cs typeface="Ubuntu"/>
                <a:sym typeface="Ubuntu"/>
              </a:defRPr>
            </a:lvl5pPr>
            <a:lvl6pPr lvl="5" algn="l">
              <a:lnSpc>
                <a:spcPct val="100000"/>
              </a:lnSpc>
              <a:spcBef>
                <a:spcPts val="0"/>
              </a:spcBef>
              <a:spcAft>
                <a:spcPts val="0"/>
              </a:spcAft>
              <a:buSzPts val="3600"/>
              <a:buFont typeface="Ubuntu"/>
              <a:buNone/>
              <a:defRPr b="1" sz="3600">
                <a:latin typeface="Ubuntu"/>
                <a:ea typeface="Ubuntu"/>
                <a:cs typeface="Ubuntu"/>
                <a:sym typeface="Ubuntu"/>
              </a:defRPr>
            </a:lvl6pPr>
            <a:lvl7pPr lvl="6" algn="l">
              <a:lnSpc>
                <a:spcPct val="100000"/>
              </a:lnSpc>
              <a:spcBef>
                <a:spcPts val="0"/>
              </a:spcBef>
              <a:spcAft>
                <a:spcPts val="0"/>
              </a:spcAft>
              <a:buSzPts val="3600"/>
              <a:buFont typeface="Ubuntu"/>
              <a:buNone/>
              <a:defRPr b="1" sz="3600">
                <a:latin typeface="Ubuntu"/>
                <a:ea typeface="Ubuntu"/>
                <a:cs typeface="Ubuntu"/>
                <a:sym typeface="Ubuntu"/>
              </a:defRPr>
            </a:lvl7pPr>
            <a:lvl8pPr lvl="7" algn="l">
              <a:lnSpc>
                <a:spcPct val="100000"/>
              </a:lnSpc>
              <a:spcBef>
                <a:spcPts val="0"/>
              </a:spcBef>
              <a:spcAft>
                <a:spcPts val="0"/>
              </a:spcAft>
              <a:buSzPts val="3600"/>
              <a:buFont typeface="Ubuntu"/>
              <a:buNone/>
              <a:defRPr b="1" sz="3600">
                <a:latin typeface="Ubuntu"/>
                <a:ea typeface="Ubuntu"/>
                <a:cs typeface="Ubuntu"/>
                <a:sym typeface="Ubuntu"/>
              </a:defRPr>
            </a:lvl8pPr>
            <a:lvl9pPr lvl="8" algn="l">
              <a:lnSpc>
                <a:spcPct val="100000"/>
              </a:lnSpc>
              <a:spcBef>
                <a:spcPts val="0"/>
              </a:spcBef>
              <a:spcAft>
                <a:spcPts val="0"/>
              </a:spcAft>
              <a:buSzPts val="3600"/>
              <a:buFont typeface="Ubuntu"/>
              <a:buNone/>
              <a:defRPr b="1" sz="3600">
                <a:latin typeface="Ubuntu"/>
                <a:ea typeface="Ubuntu"/>
                <a:cs typeface="Ubuntu"/>
                <a:sym typeface="Ubuntu"/>
              </a:defRPr>
            </a:lvl9pPr>
          </a:lstStyle>
          <a:p/>
        </p:txBody>
      </p:sp>
      <p:sp>
        <p:nvSpPr>
          <p:cNvPr id="275" name="Google Shape;275;g18fee76b8a7_0_1729"/>
          <p:cNvSpPr txBox="1"/>
          <p:nvPr>
            <p:ph idx="1" type="subTitle"/>
          </p:nvPr>
        </p:nvSpPr>
        <p:spPr>
          <a:xfrm>
            <a:off x="310896" y="2508300"/>
            <a:ext cx="5452500" cy="1352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000"/>
              <a:buFont typeface="Ubuntu"/>
              <a:buNone/>
              <a:defRPr sz="3000">
                <a:solidFill>
                  <a:srgbClr val="FFFFFF"/>
                </a:solidFill>
                <a:latin typeface="Ubuntu"/>
                <a:ea typeface="Ubuntu"/>
                <a:cs typeface="Ubuntu"/>
                <a:sym typeface="Ubuntu"/>
              </a:defRPr>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6" name="Shape 276"/>
        <p:cNvGrpSpPr/>
        <p:nvPr/>
      </p:nvGrpSpPr>
      <p:grpSpPr>
        <a:xfrm>
          <a:off x="0" y="0"/>
          <a:ext cx="0" cy="0"/>
          <a:chOff x="0" y="0"/>
          <a:chExt cx="0" cy="0"/>
        </a:xfrm>
      </p:grpSpPr>
      <p:sp>
        <p:nvSpPr>
          <p:cNvPr id="277" name="Google Shape;277;g18fee76b8a7_0_1690"/>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100"/>
              <a:buNone/>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
        <p:nvSpPr>
          <p:cNvPr id="278" name="Google Shape;278;g18fee76b8a7_0_169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a:lvl1pPr>
            <a:lvl2pPr indent="-342900" lvl="1" marL="914400" algn="l">
              <a:lnSpc>
                <a:spcPct val="115000"/>
              </a:lnSpc>
              <a:spcBef>
                <a:spcPts val="1700"/>
              </a:spcBef>
              <a:spcAft>
                <a:spcPts val="0"/>
              </a:spcAft>
              <a:buClr>
                <a:srgbClr val="5A7931"/>
              </a:buClr>
              <a:buSzPts val="1800"/>
              <a:buChar char="○"/>
              <a:defRPr sz="1800"/>
            </a:lvl2pPr>
            <a:lvl3pPr indent="-342900" lvl="2" marL="1371600" algn="l">
              <a:lnSpc>
                <a:spcPct val="115000"/>
              </a:lnSpc>
              <a:spcBef>
                <a:spcPts val="1700"/>
              </a:spcBef>
              <a:spcAft>
                <a:spcPts val="0"/>
              </a:spcAft>
              <a:buClr>
                <a:srgbClr val="5A7931"/>
              </a:buClr>
              <a:buSzPts val="1800"/>
              <a:buChar char="■"/>
              <a:defRPr sz="1800"/>
            </a:lvl3pPr>
            <a:lvl4pPr indent="-342900" lvl="3" marL="1828800" algn="l">
              <a:lnSpc>
                <a:spcPct val="115000"/>
              </a:lnSpc>
              <a:spcBef>
                <a:spcPts val="1700"/>
              </a:spcBef>
              <a:spcAft>
                <a:spcPts val="0"/>
              </a:spcAft>
              <a:buSzPts val="1800"/>
              <a:buChar char="●"/>
              <a:defRPr sz="1800"/>
            </a:lvl4pPr>
            <a:lvl5pPr indent="-342900" lvl="4" marL="2286000" algn="l">
              <a:lnSpc>
                <a:spcPct val="115000"/>
              </a:lnSpc>
              <a:spcBef>
                <a:spcPts val="1700"/>
              </a:spcBef>
              <a:spcAft>
                <a:spcPts val="0"/>
              </a:spcAft>
              <a:buSzPts val="1800"/>
              <a:buChar char="○"/>
              <a:defRPr sz="1800"/>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ffee Break">
  <p:cSld name="Coffee Break">
    <p:spTree>
      <p:nvGrpSpPr>
        <p:cNvPr id="279" name="Shape 279"/>
        <p:cNvGrpSpPr/>
        <p:nvPr/>
      </p:nvGrpSpPr>
      <p:grpSpPr>
        <a:xfrm>
          <a:off x="0" y="0"/>
          <a:ext cx="0" cy="0"/>
          <a:chOff x="0" y="0"/>
          <a:chExt cx="0" cy="0"/>
        </a:xfrm>
      </p:grpSpPr>
      <p:sp>
        <p:nvSpPr>
          <p:cNvPr id="280" name="Google Shape;280;p67"/>
          <p:cNvSpPr/>
          <p:nvPr>
            <p:ph idx="2" type="pic"/>
          </p:nvPr>
        </p:nvSpPr>
        <p:spPr>
          <a:xfrm>
            <a:off x="0" y="0"/>
            <a:ext cx="9144000" cy="5143500"/>
          </a:xfrm>
          <a:prstGeom prst="rect">
            <a:avLst/>
          </a:prstGeom>
          <a:noFill/>
          <a:ln>
            <a:noFill/>
          </a:ln>
        </p:spPr>
      </p:sp>
    </p:spTree>
  </p:cSld>
  <p:clrMapOvr>
    <a:masterClrMapping/>
  </p:clrMapOvr>
  <p:transition spd="slow">
    <p:fade thruBlk="1"/>
  </p:transition>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icons">
  <p:cSld name="TITLE_AND_TWO_COLUMNS_1_1">
    <p:spTree>
      <p:nvGrpSpPr>
        <p:cNvPr id="281" name="Shape 281"/>
        <p:cNvGrpSpPr/>
        <p:nvPr/>
      </p:nvGrpSpPr>
      <p:grpSpPr>
        <a:xfrm>
          <a:off x="0" y="0"/>
          <a:ext cx="0" cy="0"/>
          <a:chOff x="0" y="0"/>
          <a:chExt cx="0" cy="0"/>
        </a:xfrm>
      </p:grpSpPr>
      <p:sp>
        <p:nvSpPr>
          <p:cNvPr id="282" name="Google Shape;282;g18fee76b8a7_0_1711"/>
          <p:cNvSpPr/>
          <p:nvPr/>
        </p:nvSpPr>
        <p:spPr>
          <a:xfrm>
            <a:off x="0" y="0"/>
            <a:ext cx="9144000" cy="11157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18fee76b8a7_0_171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100"/>
              <a:buNone/>
              <a:defRPr>
                <a:solidFill>
                  <a:srgbClr val="FFFFFF"/>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
        <p:nvSpPr>
          <p:cNvPr id="284" name="Google Shape;284;g18fee76b8a7_0_1711"/>
          <p:cNvSpPr txBox="1"/>
          <p:nvPr>
            <p:ph idx="1" type="subTitle"/>
          </p:nvPr>
        </p:nvSpPr>
        <p:spPr>
          <a:xfrm>
            <a:off x="34327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85" name="Google Shape;285;g18fee76b8a7_0_1711"/>
          <p:cNvSpPr txBox="1"/>
          <p:nvPr>
            <p:ph idx="2" type="subTitle"/>
          </p:nvPr>
        </p:nvSpPr>
        <p:spPr>
          <a:xfrm>
            <a:off x="3228750"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86" name="Google Shape;286;g18fee76b8a7_0_1711"/>
          <p:cNvSpPr txBox="1"/>
          <p:nvPr>
            <p:ph idx="3" type="subTitle"/>
          </p:nvPr>
        </p:nvSpPr>
        <p:spPr>
          <a:xfrm>
            <a:off x="6114225" y="2271750"/>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87" name="Google Shape;287;g18fee76b8a7_0_1711"/>
          <p:cNvSpPr txBox="1"/>
          <p:nvPr>
            <p:ph idx="4" type="subTitle"/>
          </p:nvPr>
        </p:nvSpPr>
        <p:spPr>
          <a:xfrm>
            <a:off x="34327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88" name="Google Shape;288;g18fee76b8a7_0_1711"/>
          <p:cNvSpPr txBox="1"/>
          <p:nvPr>
            <p:ph idx="5" type="subTitle"/>
          </p:nvPr>
        </p:nvSpPr>
        <p:spPr>
          <a:xfrm>
            <a:off x="3228750"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
        <p:nvSpPr>
          <p:cNvPr id="289" name="Google Shape;289;g18fee76b8a7_0_1711"/>
          <p:cNvSpPr txBox="1"/>
          <p:nvPr>
            <p:ph idx="6" type="subTitle"/>
          </p:nvPr>
        </p:nvSpPr>
        <p:spPr>
          <a:xfrm>
            <a:off x="6114225" y="4089425"/>
            <a:ext cx="2686500" cy="8058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a:lvl1pPr>
            <a:lvl2pPr lvl="1" algn="ctr">
              <a:lnSpc>
                <a:spcPct val="115000"/>
              </a:lnSpc>
              <a:spcBef>
                <a:spcPts val="1700"/>
              </a:spcBef>
              <a:spcAft>
                <a:spcPts val="0"/>
              </a:spcAft>
              <a:buSzPts val="1800"/>
              <a:buNone/>
              <a:defRPr/>
            </a:lvl2pPr>
            <a:lvl3pPr lvl="2" algn="ctr">
              <a:lnSpc>
                <a:spcPct val="115000"/>
              </a:lnSpc>
              <a:spcBef>
                <a:spcPts val="1700"/>
              </a:spcBef>
              <a:spcAft>
                <a:spcPts val="0"/>
              </a:spcAft>
              <a:buSzPts val="1800"/>
              <a:buNone/>
              <a:defRPr/>
            </a:lvl3pPr>
            <a:lvl4pPr lvl="3" algn="ctr">
              <a:lnSpc>
                <a:spcPct val="115000"/>
              </a:lnSpc>
              <a:spcBef>
                <a:spcPts val="1700"/>
              </a:spcBef>
              <a:spcAft>
                <a:spcPts val="0"/>
              </a:spcAft>
              <a:buSzPts val="1800"/>
              <a:buNone/>
              <a:defRPr/>
            </a:lvl4pPr>
            <a:lvl5pPr lvl="4" algn="ctr">
              <a:lnSpc>
                <a:spcPct val="115000"/>
              </a:lnSpc>
              <a:spcBef>
                <a:spcPts val="1700"/>
              </a:spcBef>
              <a:spcAft>
                <a:spcPts val="0"/>
              </a:spcAft>
              <a:buSzPts val="1800"/>
              <a:buNone/>
              <a:defRPr/>
            </a:lvl5pPr>
            <a:lvl6pPr lvl="5" algn="ctr">
              <a:lnSpc>
                <a:spcPct val="115000"/>
              </a:lnSpc>
              <a:spcBef>
                <a:spcPts val="1700"/>
              </a:spcBef>
              <a:spcAft>
                <a:spcPts val="0"/>
              </a:spcAft>
              <a:buSzPts val="1400"/>
              <a:buNone/>
              <a:defRPr/>
            </a:lvl6pPr>
            <a:lvl7pPr lvl="6" algn="ctr">
              <a:lnSpc>
                <a:spcPct val="115000"/>
              </a:lnSpc>
              <a:spcBef>
                <a:spcPts val="1700"/>
              </a:spcBef>
              <a:spcAft>
                <a:spcPts val="0"/>
              </a:spcAft>
              <a:buSzPts val="1400"/>
              <a:buNone/>
              <a:defRPr/>
            </a:lvl7pPr>
            <a:lvl8pPr lvl="7" algn="ctr">
              <a:lnSpc>
                <a:spcPct val="115000"/>
              </a:lnSpc>
              <a:spcBef>
                <a:spcPts val="1700"/>
              </a:spcBef>
              <a:spcAft>
                <a:spcPts val="0"/>
              </a:spcAft>
              <a:buSzPts val="1400"/>
              <a:buNone/>
              <a:defRPr/>
            </a:lvl8pPr>
            <a:lvl9pPr lvl="8" algn="ctr">
              <a:lnSpc>
                <a:spcPct val="115000"/>
              </a:lnSpc>
              <a:spcBef>
                <a:spcPts val="1700"/>
              </a:spcBef>
              <a:spcAft>
                <a:spcPts val="1700"/>
              </a:spcAft>
              <a:buSzPts val="1400"/>
              <a:buNon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0" name="Shape 290"/>
        <p:cNvGrpSpPr/>
        <p:nvPr/>
      </p:nvGrpSpPr>
      <p:grpSpPr>
        <a:xfrm>
          <a:off x="0" y="0"/>
          <a:ext cx="0" cy="0"/>
          <a:chOff x="0" y="0"/>
          <a:chExt cx="0" cy="0"/>
        </a:xfrm>
      </p:grpSpPr>
      <p:sp>
        <p:nvSpPr>
          <p:cNvPr id="291" name="Google Shape;291;g18fee76b8a7_0_1687"/>
          <p:cNvSpPr txBox="1"/>
          <p:nvPr>
            <p:ph type="ctrTitle"/>
          </p:nvPr>
        </p:nvSpPr>
        <p:spPr>
          <a:xfrm>
            <a:off x="311700" y="280025"/>
            <a:ext cx="4428300" cy="2355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81C7"/>
              </a:buClr>
              <a:buSzPts val="4400"/>
              <a:buNone/>
              <a:defRPr sz="4400">
                <a:solidFill>
                  <a:srgbClr val="0081C7"/>
                </a:solidFill>
              </a:defRPr>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292" name="Google Shape;292;g18fee76b8a7_0_1687"/>
          <p:cNvSpPr txBox="1"/>
          <p:nvPr>
            <p:ph idx="1" type="subTitle"/>
          </p:nvPr>
        </p:nvSpPr>
        <p:spPr>
          <a:xfrm>
            <a:off x="311700" y="2701750"/>
            <a:ext cx="4428300" cy="1366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5A7931"/>
              </a:buClr>
              <a:buSzPts val="2900"/>
              <a:buFont typeface="Ubuntu"/>
              <a:buNone/>
              <a:defRPr sz="2900">
                <a:solidFill>
                  <a:srgbClr val="5A7931"/>
                </a:solidFill>
                <a:latin typeface="Ubuntu"/>
                <a:ea typeface="Ubuntu"/>
                <a:cs typeface="Ubuntu"/>
                <a:sym typeface="Ubuntu"/>
              </a:defRPr>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293" name="Shape 293"/>
        <p:cNvGrpSpPr/>
        <p:nvPr/>
      </p:nvGrpSpPr>
      <p:grpSpPr>
        <a:xfrm>
          <a:off x="0" y="0"/>
          <a:ext cx="0" cy="0"/>
          <a:chOff x="0" y="0"/>
          <a:chExt cx="0" cy="0"/>
        </a:xfrm>
      </p:grpSpPr>
      <p:sp>
        <p:nvSpPr>
          <p:cNvPr id="294" name="Google Shape;294;g18fee76b8a7_0_1693"/>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g18fee76b8a7_0_1693"/>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100"/>
              <a:buNone/>
              <a:defRPr sz="4100">
                <a:solidFill>
                  <a:srgbClr val="FFFFFF"/>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
        <p:nvSpPr>
          <p:cNvPr id="296" name="Google Shape;296;g18fee76b8a7_0_169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700"/>
              </a:spcBef>
              <a:spcAft>
                <a:spcPts val="0"/>
              </a:spcAft>
              <a:buClr>
                <a:srgbClr val="5A7931"/>
              </a:buClr>
              <a:buSzPts val="1800"/>
              <a:buChar char="○"/>
              <a:defRPr sz="1800"/>
            </a:lvl2pPr>
            <a:lvl3pPr indent="-342900" lvl="2" marL="1371600" algn="l">
              <a:lnSpc>
                <a:spcPct val="115000"/>
              </a:lnSpc>
              <a:spcBef>
                <a:spcPts val="1700"/>
              </a:spcBef>
              <a:spcAft>
                <a:spcPts val="0"/>
              </a:spcAft>
              <a:buClr>
                <a:srgbClr val="5A7931"/>
              </a:buClr>
              <a:buSzPts val="1800"/>
              <a:buChar char="■"/>
              <a:defRPr sz="1800"/>
            </a:lvl3pPr>
            <a:lvl4pPr indent="-342900" lvl="3" marL="1828800" algn="l">
              <a:lnSpc>
                <a:spcPct val="115000"/>
              </a:lnSpc>
              <a:spcBef>
                <a:spcPts val="1700"/>
              </a:spcBef>
              <a:spcAft>
                <a:spcPts val="0"/>
              </a:spcAft>
              <a:buSzPts val="1800"/>
              <a:buChar char="●"/>
              <a:defRPr sz="1800"/>
            </a:lvl4pPr>
            <a:lvl5pPr indent="-342900" lvl="4" marL="2286000" algn="l">
              <a:lnSpc>
                <a:spcPct val="115000"/>
              </a:lnSpc>
              <a:spcBef>
                <a:spcPts val="1700"/>
              </a:spcBef>
              <a:spcAft>
                <a:spcPts val="0"/>
              </a:spcAft>
              <a:buSzPts val="1800"/>
              <a:buChar char="○"/>
              <a:defRPr sz="1800"/>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7" name="Shape 297"/>
        <p:cNvGrpSpPr/>
        <p:nvPr/>
      </p:nvGrpSpPr>
      <p:grpSpPr>
        <a:xfrm>
          <a:off x="0" y="0"/>
          <a:ext cx="0" cy="0"/>
          <a:chOff x="0" y="0"/>
          <a:chExt cx="0" cy="0"/>
        </a:xfrm>
      </p:grpSpPr>
      <p:sp>
        <p:nvSpPr>
          <p:cNvPr id="298" name="Google Shape;298;g18fee76b8a7_0_1697"/>
          <p:cNvSpPr txBox="1"/>
          <p:nvPr>
            <p:ph idx="1" type="body"/>
          </p:nvPr>
        </p:nvSpPr>
        <p:spPr>
          <a:xfrm>
            <a:off x="311700" y="11490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700"/>
              </a:spcBef>
              <a:spcAft>
                <a:spcPts val="0"/>
              </a:spcAft>
              <a:buClr>
                <a:srgbClr val="5A7931"/>
              </a:buClr>
              <a:buSzPts val="1800"/>
              <a:buChar char="○"/>
              <a:defRPr sz="1800"/>
            </a:lvl2pPr>
            <a:lvl3pPr indent="-342900" lvl="2" marL="1371600" algn="l">
              <a:lnSpc>
                <a:spcPct val="115000"/>
              </a:lnSpc>
              <a:spcBef>
                <a:spcPts val="1700"/>
              </a:spcBef>
              <a:spcAft>
                <a:spcPts val="0"/>
              </a:spcAft>
              <a:buClr>
                <a:srgbClr val="5A7931"/>
              </a:buClr>
              <a:buSzPts val="1800"/>
              <a:buChar char="■"/>
              <a:defRPr sz="1800"/>
            </a:lvl3pPr>
            <a:lvl4pPr indent="-342900" lvl="3" marL="1828800" algn="l">
              <a:lnSpc>
                <a:spcPct val="115000"/>
              </a:lnSpc>
              <a:spcBef>
                <a:spcPts val="1700"/>
              </a:spcBef>
              <a:spcAft>
                <a:spcPts val="0"/>
              </a:spcAft>
              <a:buClr>
                <a:srgbClr val="5A7931"/>
              </a:buClr>
              <a:buSzPts val="1800"/>
              <a:buChar char="●"/>
              <a:defRPr sz="1800"/>
            </a:lvl4pPr>
            <a:lvl5pPr indent="-342900" lvl="4" marL="2286000" algn="l">
              <a:lnSpc>
                <a:spcPct val="115000"/>
              </a:lnSpc>
              <a:spcBef>
                <a:spcPts val="1700"/>
              </a:spcBef>
              <a:spcAft>
                <a:spcPts val="0"/>
              </a:spcAft>
              <a:buSzPts val="1800"/>
              <a:buChar char="○"/>
              <a:defRPr sz="1800"/>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
        <p:nvSpPr>
          <p:cNvPr id="299" name="Google Shape;299;g18fee76b8a7_0_1697"/>
          <p:cNvSpPr txBox="1"/>
          <p:nvPr>
            <p:ph idx="2" type="body"/>
          </p:nvPr>
        </p:nvSpPr>
        <p:spPr>
          <a:xfrm>
            <a:off x="4832400" y="11490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700"/>
              </a:spcBef>
              <a:spcAft>
                <a:spcPts val="0"/>
              </a:spcAft>
              <a:buClr>
                <a:srgbClr val="5A7931"/>
              </a:buClr>
              <a:buSzPts val="1800"/>
              <a:buChar char="○"/>
              <a:defRPr sz="1800"/>
            </a:lvl2pPr>
            <a:lvl3pPr indent="-342900" lvl="2" marL="1371600" algn="l">
              <a:lnSpc>
                <a:spcPct val="115000"/>
              </a:lnSpc>
              <a:spcBef>
                <a:spcPts val="1700"/>
              </a:spcBef>
              <a:spcAft>
                <a:spcPts val="0"/>
              </a:spcAft>
              <a:buClr>
                <a:srgbClr val="5A7931"/>
              </a:buClr>
              <a:buSzPts val="1800"/>
              <a:buChar char="■"/>
              <a:defRPr sz="1800"/>
            </a:lvl3pPr>
            <a:lvl4pPr indent="-342900" lvl="3" marL="1828800" algn="l">
              <a:lnSpc>
                <a:spcPct val="115000"/>
              </a:lnSpc>
              <a:spcBef>
                <a:spcPts val="1700"/>
              </a:spcBef>
              <a:spcAft>
                <a:spcPts val="0"/>
              </a:spcAft>
              <a:buClr>
                <a:srgbClr val="5A7931"/>
              </a:buClr>
              <a:buSzPts val="1800"/>
              <a:buChar char="●"/>
              <a:defRPr sz="1800"/>
            </a:lvl4pPr>
            <a:lvl5pPr indent="-342900" lvl="4" marL="2286000" algn="l">
              <a:lnSpc>
                <a:spcPct val="115000"/>
              </a:lnSpc>
              <a:spcBef>
                <a:spcPts val="1700"/>
              </a:spcBef>
              <a:spcAft>
                <a:spcPts val="0"/>
              </a:spcAft>
              <a:buSzPts val="1800"/>
              <a:buChar char="○"/>
              <a:defRPr sz="1800"/>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
        <p:nvSpPr>
          <p:cNvPr id="300" name="Google Shape;300;g18fee76b8a7_0_1697"/>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81C7"/>
              </a:buClr>
              <a:buSzPts val="4100"/>
              <a:buFont typeface="Ubuntu"/>
              <a:buNone/>
              <a:defRPr b="1" sz="4100">
                <a:solidFill>
                  <a:srgbClr val="0081C7"/>
                </a:solidFill>
                <a:latin typeface="Ubuntu"/>
                <a:ea typeface="Ubuntu"/>
                <a:cs typeface="Ubuntu"/>
                <a:sym typeface="Ubuntu"/>
              </a:defRPr>
            </a:lvl1pPr>
            <a:lvl2pPr lvl="1" algn="l">
              <a:lnSpc>
                <a:spcPct val="100000"/>
              </a:lnSpc>
              <a:spcBef>
                <a:spcPts val="0"/>
              </a:spcBef>
              <a:spcAft>
                <a:spcPts val="0"/>
              </a:spcAft>
              <a:buClr>
                <a:schemeClr val="dk1"/>
              </a:buClr>
              <a:buSzPts val="2900"/>
              <a:buNone/>
              <a:defRPr sz="2900">
                <a:solidFill>
                  <a:schemeClr val="dk1"/>
                </a:solidFill>
              </a:defRPr>
            </a:lvl2pPr>
            <a:lvl3pPr lvl="2" algn="l">
              <a:lnSpc>
                <a:spcPct val="100000"/>
              </a:lnSpc>
              <a:spcBef>
                <a:spcPts val="0"/>
              </a:spcBef>
              <a:spcAft>
                <a:spcPts val="0"/>
              </a:spcAft>
              <a:buClr>
                <a:schemeClr val="dk1"/>
              </a:buClr>
              <a:buSzPts val="2900"/>
              <a:buNone/>
              <a:defRPr sz="2900">
                <a:solidFill>
                  <a:schemeClr val="dk1"/>
                </a:solidFill>
              </a:defRPr>
            </a:lvl3pPr>
            <a:lvl4pPr lvl="3" algn="l">
              <a:lnSpc>
                <a:spcPct val="100000"/>
              </a:lnSpc>
              <a:spcBef>
                <a:spcPts val="0"/>
              </a:spcBef>
              <a:spcAft>
                <a:spcPts val="0"/>
              </a:spcAft>
              <a:buClr>
                <a:schemeClr val="dk1"/>
              </a:buClr>
              <a:buSzPts val="2900"/>
              <a:buNone/>
              <a:defRPr sz="2900">
                <a:solidFill>
                  <a:schemeClr val="dk1"/>
                </a:solidFill>
              </a:defRPr>
            </a:lvl4pPr>
            <a:lvl5pPr lvl="4" algn="l">
              <a:lnSpc>
                <a:spcPct val="100000"/>
              </a:lnSpc>
              <a:spcBef>
                <a:spcPts val="0"/>
              </a:spcBef>
              <a:spcAft>
                <a:spcPts val="0"/>
              </a:spcAft>
              <a:buClr>
                <a:schemeClr val="dk1"/>
              </a:buClr>
              <a:buSzPts val="2900"/>
              <a:buNone/>
              <a:defRPr sz="2900">
                <a:solidFill>
                  <a:schemeClr val="dk1"/>
                </a:solidFill>
              </a:defRPr>
            </a:lvl5pPr>
            <a:lvl6pPr lvl="5" algn="l">
              <a:lnSpc>
                <a:spcPct val="100000"/>
              </a:lnSpc>
              <a:spcBef>
                <a:spcPts val="0"/>
              </a:spcBef>
              <a:spcAft>
                <a:spcPts val="0"/>
              </a:spcAft>
              <a:buClr>
                <a:schemeClr val="dk1"/>
              </a:buClr>
              <a:buSzPts val="2900"/>
              <a:buNone/>
              <a:defRPr sz="2900">
                <a:solidFill>
                  <a:schemeClr val="dk1"/>
                </a:solidFill>
              </a:defRPr>
            </a:lvl6pPr>
            <a:lvl7pPr lvl="6" algn="l">
              <a:lnSpc>
                <a:spcPct val="100000"/>
              </a:lnSpc>
              <a:spcBef>
                <a:spcPts val="0"/>
              </a:spcBef>
              <a:spcAft>
                <a:spcPts val="0"/>
              </a:spcAft>
              <a:buClr>
                <a:schemeClr val="dk1"/>
              </a:buClr>
              <a:buSzPts val="2900"/>
              <a:buNone/>
              <a:defRPr sz="2900">
                <a:solidFill>
                  <a:schemeClr val="dk1"/>
                </a:solidFill>
              </a:defRPr>
            </a:lvl7pPr>
            <a:lvl8pPr lvl="7" algn="l">
              <a:lnSpc>
                <a:spcPct val="100000"/>
              </a:lnSpc>
              <a:spcBef>
                <a:spcPts val="0"/>
              </a:spcBef>
              <a:spcAft>
                <a:spcPts val="0"/>
              </a:spcAft>
              <a:buClr>
                <a:schemeClr val="dk1"/>
              </a:buClr>
              <a:buSzPts val="2900"/>
              <a:buNone/>
              <a:defRPr sz="2900">
                <a:solidFill>
                  <a:schemeClr val="dk1"/>
                </a:solidFill>
              </a:defRPr>
            </a:lvl8pPr>
            <a:lvl9pPr lvl="8" algn="l">
              <a:lnSpc>
                <a:spcPct val="100000"/>
              </a:lnSpc>
              <a:spcBef>
                <a:spcPts val="0"/>
              </a:spcBef>
              <a:spcAft>
                <a:spcPts val="0"/>
              </a:spcAft>
              <a:buClr>
                <a:schemeClr val="dk1"/>
              </a:buClr>
              <a:buSzPts val="2900"/>
              <a:buNone/>
              <a:defRPr sz="2900">
                <a:solidFill>
                  <a:schemeClr val="dk1"/>
                </a:solidFil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301" name="Shape 301"/>
        <p:cNvGrpSpPr/>
        <p:nvPr/>
      </p:nvGrpSpPr>
      <p:grpSpPr>
        <a:xfrm>
          <a:off x="0" y="0"/>
          <a:ext cx="0" cy="0"/>
          <a:chOff x="0" y="0"/>
          <a:chExt cx="0" cy="0"/>
        </a:xfrm>
      </p:grpSpPr>
      <p:sp>
        <p:nvSpPr>
          <p:cNvPr id="302" name="Google Shape;302;g18fee76b8a7_0_1706"/>
          <p:cNvSpPr/>
          <p:nvPr/>
        </p:nvSpPr>
        <p:spPr>
          <a:xfrm>
            <a:off x="0" y="0"/>
            <a:ext cx="9144000" cy="11157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18fee76b8a7_0_1706"/>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0"/>
              <a:buNone/>
              <a:defRPr sz="40000">
                <a:solidFill>
                  <a:srgbClr val="FFFFFF"/>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
        <p:nvSpPr>
          <p:cNvPr id="304" name="Google Shape;304;g18fee76b8a7_0_1706"/>
          <p:cNvSpPr txBox="1"/>
          <p:nvPr>
            <p:ph idx="1" type="body"/>
          </p:nvPr>
        </p:nvSpPr>
        <p:spPr>
          <a:xfrm>
            <a:off x="311700" y="12252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700"/>
              </a:spcBef>
              <a:spcAft>
                <a:spcPts val="0"/>
              </a:spcAft>
              <a:buClr>
                <a:srgbClr val="5A7931"/>
              </a:buClr>
              <a:buSzPts val="1800"/>
              <a:buChar char="○"/>
              <a:defRPr sz="1800"/>
            </a:lvl2pPr>
            <a:lvl3pPr indent="-342900" lvl="2" marL="1371600" algn="l">
              <a:lnSpc>
                <a:spcPct val="115000"/>
              </a:lnSpc>
              <a:spcBef>
                <a:spcPts val="1700"/>
              </a:spcBef>
              <a:spcAft>
                <a:spcPts val="0"/>
              </a:spcAft>
              <a:buClr>
                <a:srgbClr val="5A7931"/>
              </a:buClr>
              <a:buSzPts val="1800"/>
              <a:buChar char="■"/>
              <a:defRPr sz="1800"/>
            </a:lvl3pPr>
            <a:lvl4pPr indent="-342900" lvl="3" marL="1828800" algn="l">
              <a:lnSpc>
                <a:spcPct val="115000"/>
              </a:lnSpc>
              <a:spcBef>
                <a:spcPts val="1700"/>
              </a:spcBef>
              <a:spcAft>
                <a:spcPts val="0"/>
              </a:spcAft>
              <a:buClr>
                <a:srgbClr val="5A7931"/>
              </a:buClr>
              <a:buSzPts val="1800"/>
              <a:buChar char="●"/>
              <a:defRPr sz="1800"/>
            </a:lvl4pPr>
            <a:lvl5pPr indent="-342900" lvl="4" marL="2286000" algn="l">
              <a:lnSpc>
                <a:spcPct val="115000"/>
              </a:lnSpc>
              <a:spcBef>
                <a:spcPts val="1700"/>
              </a:spcBef>
              <a:spcAft>
                <a:spcPts val="0"/>
              </a:spcAft>
              <a:buSzPts val="1800"/>
              <a:buChar char="○"/>
              <a:defRPr sz="1800"/>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
        <p:nvSpPr>
          <p:cNvPr id="305" name="Google Shape;305;g18fee76b8a7_0_1706"/>
          <p:cNvSpPr txBox="1"/>
          <p:nvPr>
            <p:ph idx="2" type="body"/>
          </p:nvPr>
        </p:nvSpPr>
        <p:spPr>
          <a:xfrm>
            <a:off x="4832400" y="1225296"/>
            <a:ext cx="39999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5000"/>
              </a:lnSpc>
              <a:spcBef>
                <a:spcPts val="0"/>
              </a:spcBef>
              <a:spcAft>
                <a:spcPts val="0"/>
              </a:spcAft>
              <a:buClr>
                <a:srgbClr val="5A7931"/>
              </a:buClr>
              <a:buSzPts val="2400"/>
              <a:buChar char="●"/>
              <a:defRPr sz="2400"/>
            </a:lvl1pPr>
            <a:lvl2pPr indent="-342900" lvl="1" marL="914400" algn="l">
              <a:lnSpc>
                <a:spcPct val="115000"/>
              </a:lnSpc>
              <a:spcBef>
                <a:spcPts val="1700"/>
              </a:spcBef>
              <a:spcAft>
                <a:spcPts val="0"/>
              </a:spcAft>
              <a:buClr>
                <a:srgbClr val="5A7931"/>
              </a:buClr>
              <a:buSzPts val="1800"/>
              <a:buChar char="○"/>
              <a:defRPr sz="1800"/>
            </a:lvl2pPr>
            <a:lvl3pPr indent="-342900" lvl="2" marL="1371600" algn="l">
              <a:lnSpc>
                <a:spcPct val="115000"/>
              </a:lnSpc>
              <a:spcBef>
                <a:spcPts val="1700"/>
              </a:spcBef>
              <a:spcAft>
                <a:spcPts val="0"/>
              </a:spcAft>
              <a:buClr>
                <a:srgbClr val="5A7931"/>
              </a:buClr>
              <a:buSzPts val="1800"/>
              <a:buChar char="■"/>
              <a:defRPr sz="1800"/>
            </a:lvl3pPr>
            <a:lvl4pPr indent="-342900" lvl="3" marL="1828800" algn="l">
              <a:lnSpc>
                <a:spcPct val="115000"/>
              </a:lnSpc>
              <a:spcBef>
                <a:spcPts val="1700"/>
              </a:spcBef>
              <a:spcAft>
                <a:spcPts val="0"/>
              </a:spcAft>
              <a:buClr>
                <a:srgbClr val="5A7931"/>
              </a:buClr>
              <a:buSzPts val="1800"/>
              <a:buChar char="●"/>
              <a:defRPr sz="1800"/>
            </a:lvl4pPr>
            <a:lvl5pPr indent="-342900" lvl="4" marL="2286000" algn="l">
              <a:lnSpc>
                <a:spcPct val="115000"/>
              </a:lnSpc>
              <a:spcBef>
                <a:spcPts val="1700"/>
              </a:spcBef>
              <a:spcAft>
                <a:spcPts val="0"/>
              </a:spcAft>
              <a:buSzPts val="1800"/>
              <a:buChar char="○"/>
              <a:defRPr sz="1800"/>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1/2 Text + 1/2 Image">
  <p:cSld name="ONE_COLUMN_TEXT">
    <p:spTree>
      <p:nvGrpSpPr>
        <p:cNvPr id="306" name="Shape 306"/>
        <p:cNvGrpSpPr/>
        <p:nvPr/>
      </p:nvGrpSpPr>
      <p:grpSpPr>
        <a:xfrm>
          <a:off x="0" y="0"/>
          <a:ext cx="0" cy="0"/>
          <a:chOff x="0" y="0"/>
          <a:chExt cx="0" cy="0"/>
        </a:xfrm>
      </p:grpSpPr>
      <p:sp>
        <p:nvSpPr>
          <p:cNvPr id="307" name="Google Shape;307;g18fee76b8a7_0_1722"/>
          <p:cNvSpPr txBox="1"/>
          <p:nvPr>
            <p:ph idx="1" type="body"/>
          </p:nvPr>
        </p:nvSpPr>
        <p:spPr>
          <a:xfrm>
            <a:off x="568500" y="1757803"/>
            <a:ext cx="4265400" cy="3420000"/>
          </a:xfrm>
          <a:prstGeom prst="rect">
            <a:avLst/>
          </a:prstGeom>
          <a:noFill/>
          <a:ln>
            <a:noFill/>
          </a:ln>
        </p:spPr>
        <p:txBody>
          <a:bodyPr anchorCtr="0" anchor="t" bIns="91425" lIns="91425" spcFirstLastPara="1" rIns="91425" wrap="square" tIns="91425">
            <a:noAutofit/>
          </a:bodyPr>
          <a:lstStyle>
            <a:lvl1pPr indent="-419100" lvl="0" marL="457200" algn="l">
              <a:lnSpc>
                <a:spcPct val="115000"/>
              </a:lnSpc>
              <a:spcBef>
                <a:spcPts val="0"/>
              </a:spcBef>
              <a:spcAft>
                <a:spcPts val="0"/>
              </a:spcAft>
              <a:buClr>
                <a:srgbClr val="5A7931"/>
              </a:buClr>
              <a:buSzPts val="3000"/>
              <a:buChar char="●"/>
              <a:defRPr sz="3000"/>
            </a:lvl1pPr>
            <a:lvl2pPr indent="-381000" lvl="1" marL="914400" algn="l">
              <a:lnSpc>
                <a:spcPct val="115000"/>
              </a:lnSpc>
              <a:spcBef>
                <a:spcPts val="1700"/>
              </a:spcBef>
              <a:spcAft>
                <a:spcPts val="0"/>
              </a:spcAft>
              <a:buClr>
                <a:srgbClr val="5A7931"/>
              </a:buClr>
              <a:buSzPts val="2400"/>
              <a:buChar char="○"/>
              <a:defRPr sz="2400"/>
            </a:lvl2pPr>
            <a:lvl3pPr indent="-381000" lvl="2" marL="1371600" algn="l">
              <a:lnSpc>
                <a:spcPct val="115000"/>
              </a:lnSpc>
              <a:spcBef>
                <a:spcPts val="1700"/>
              </a:spcBef>
              <a:spcAft>
                <a:spcPts val="0"/>
              </a:spcAft>
              <a:buClr>
                <a:srgbClr val="5A7931"/>
              </a:buClr>
              <a:buSzPts val="2400"/>
              <a:buChar char="■"/>
              <a:defRPr sz="2400"/>
            </a:lvl3pPr>
            <a:lvl4pPr indent="-381000" lvl="3" marL="1828800" algn="l">
              <a:lnSpc>
                <a:spcPct val="115000"/>
              </a:lnSpc>
              <a:spcBef>
                <a:spcPts val="1700"/>
              </a:spcBef>
              <a:spcAft>
                <a:spcPts val="0"/>
              </a:spcAft>
              <a:buSzPts val="2400"/>
              <a:buChar char="●"/>
              <a:defRPr sz="2400"/>
            </a:lvl4pPr>
            <a:lvl5pPr indent="-381000" lvl="4" marL="2286000" algn="l">
              <a:lnSpc>
                <a:spcPct val="115000"/>
              </a:lnSpc>
              <a:spcBef>
                <a:spcPts val="1700"/>
              </a:spcBef>
              <a:spcAft>
                <a:spcPts val="0"/>
              </a:spcAft>
              <a:buSzPts val="2400"/>
              <a:buChar char="○"/>
              <a:defRPr sz="2400"/>
            </a:lvl5pPr>
            <a:lvl6pPr indent="-381000" lvl="5" marL="2743200" algn="l">
              <a:lnSpc>
                <a:spcPct val="115000"/>
              </a:lnSpc>
              <a:spcBef>
                <a:spcPts val="1700"/>
              </a:spcBef>
              <a:spcAft>
                <a:spcPts val="0"/>
              </a:spcAft>
              <a:buSzPts val="2400"/>
              <a:buChar char="■"/>
              <a:defRPr sz="2400"/>
            </a:lvl6pPr>
            <a:lvl7pPr indent="-381000" lvl="6" marL="3200400" algn="l">
              <a:lnSpc>
                <a:spcPct val="115000"/>
              </a:lnSpc>
              <a:spcBef>
                <a:spcPts val="1700"/>
              </a:spcBef>
              <a:spcAft>
                <a:spcPts val="0"/>
              </a:spcAft>
              <a:buSzPts val="2400"/>
              <a:buChar char="●"/>
              <a:defRPr sz="2400"/>
            </a:lvl7pPr>
            <a:lvl8pPr indent="-381000" lvl="7" marL="3657600" algn="l">
              <a:lnSpc>
                <a:spcPct val="115000"/>
              </a:lnSpc>
              <a:spcBef>
                <a:spcPts val="1700"/>
              </a:spcBef>
              <a:spcAft>
                <a:spcPts val="0"/>
              </a:spcAft>
              <a:buSzPts val="2400"/>
              <a:buChar char="○"/>
              <a:defRPr sz="2400"/>
            </a:lvl8pPr>
            <a:lvl9pPr indent="-381000" lvl="8" marL="4114800" algn="l">
              <a:lnSpc>
                <a:spcPct val="115000"/>
              </a:lnSpc>
              <a:spcBef>
                <a:spcPts val="1700"/>
              </a:spcBef>
              <a:spcAft>
                <a:spcPts val="1700"/>
              </a:spcAft>
              <a:buSzPts val="2400"/>
              <a:buChar char="■"/>
              <a:defRPr sz="2400"/>
            </a:lvl9pPr>
          </a:lstStyle>
          <a:p/>
        </p:txBody>
      </p:sp>
      <p:sp>
        <p:nvSpPr>
          <p:cNvPr id="308" name="Google Shape;308;g18fee76b8a7_0_1722"/>
          <p:cNvSpPr txBox="1"/>
          <p:nvPr>
            <p:ph type="title"/>
          </p:nvPr>
        </p:nvSpPr>
        <p:spPr>
          <a:xfrm>
            <a:off x="311700" y="292625"/>
            <a:ext cx="4762800" cy="1399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81C7"/>
              </a:buClr>
              <a:buSzPts val="4100"/>
              <a:buNone/>
              <a:defRPr>
                <a:solidFill>
                  <a:srgbClr val="0081C7"/>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1/2 Text + 1/2 Image 1">
  <p:cSld name="ONE_COLUMN_TEXT_1">
    <p:spTree>
      <p:nvGrpSpPr>
        <p:cNvPr id="309" name="Shape 309"/>
        <p:cNvGrpSpPr/>
        <p:nvPr/>
      </p:nvGrpSpPr>
      <p:grpSpPr>
        <a:xfrm>
          <a:off x="0" y="0"/>
          <a:ext cx="0" cy="0"/>
          <a:chOff x="0" y="0"/>
          <a:chExt cx="0" cy="0"/>
        </a:xfrm>
      </p:grpSpPr>
      <p:sp>
        <p:nvSpPr>
          <p:cNvPr id="310" name="Google Shape;310;g18fee76b8a7_0_1725"/>
          <p:cNvSpPr txBox="1"/>
          <p:nvPr>
            <p:ph idx="1" type="body"/>
          </p:nvPr>
        </p:nvSpPr>
        <p:spPr>
          <a:xfrm>
            <a:off x="568500" y="1757803"/>
            <a:ext cx="4265400" cy="3420000"/>
          </a:xfrm>
          <a:prstGeom prst="rect">
            <a:avLst/>
          </a:prstGeom>
          <a:noFill/>
          <a:ln>
            <a:noFill/>
          </a:ln>
        </p:spPr>
        <p:txBody>
          <a:bodyPr anchorCtr="0" anchor="t" bIns="91425" lIns="91425" spcFirstLastPara="1" rIns="91425" wrap="square" tIns="91425">
            <a:noAutofit/>
          </a:bodyPr>
          <a:lstStyle>
            <a:lvl1pPr indent="-419100" lvl="0" marL="457200" algn="l">
              <a:lnSpc>
                <a:spcPct val="115000"/>
              </a:lnSpc>
              <a:spcBef>
                <a:spcPts val="0"/>
              </a:spcBef>
              <a:spcAft>
                <a:spcPts val="0"/>
              </a:spcAft>
              <a:buClr>
                <a:srgbClr val="5A7931"/>
              </a:buClr>
              <a:buSzPts val="3000"/>
              <a:buChar char="●"/>
              <a:defRPr sz="3000"/>
            </a:lvl1pPr>
            <a:lvl2pPr indent="-381000" lvl="1" marL="914400" algn="l">
              <a:lnSpc>
                <a:spcPct val="115000"/>
              </a:lnSpc>
              <a:spcBef>
                <a:spcPts val="1700"/>
              </a:spcBef>
              <a:spcAft>
                <a:spcPts val="0"/>
              </a:spcAft>
              <a:buClr>
                <a:srgbClr val="5A7931"/>
              </a:buClr>
              <a:buSzPts val="2400"/>
              <a:buChar char="○"/>
              <a:defRPr sz="2400"/>
            </a:lvl2pPr>
            <a:lvl3pPr indent="-381000" lvl="2" marL="1371600" algn="l">
              <a:lnSpc>
                <a:spcPct val="115000"/>
              </a:lnSpc>
              <a:spcBef>
                <a:spcPts val="1700"/>
              </a:spcBef>
              <a:spcAft>
                <a:spcPts val="0"/>
              </a:spcAft>
              <a:buClr>
                <a:srgbClr val="5A7931"/>
              </a:buClr>
              <a:buSzPts val="2400"/>
              <a:buChar char="■"/>
              <a:defRPr sz="2400"/>
            </a:lvl3pPr>
            <a:lvl4pPr indent="-381000" lvl="3" marL="1828800" algn="l">
              <a:lnSpc>
                <a:spcPct val="115000"/>
              </a:lnSpc>
              <a:spcBef>
                <a:spcPts val="1700"/>
              </a:spcBef>
              <a:spcAft>
                <a:spcPts val="0"/>
              </a:spcAft>
              <a:buSzPts val="2400"/>
              <a:buChar char="●"/>
              <a:defRPr sz="2400"/>
            </a:lvl4pPr>
            <a:lvl5pPr indent="-381000" lvl="4" marL="2286000" algn="l">
              <a:lnSpc>
                <a:spcPct val="115000"/>
              </a:lnSpc>
              <a:spcBef>
                <a:spcPts val="1700"/>
              </a:spcBef>
              <a:spcAft>
                <a:spcPts val="0"/>
              </a:spcAft>
              <a:buSzPts val="2400"/>
              <a:buChar char="○"/>
              <a:defRPr sz="2400"/>
            </a:lvl5pPr>
            <a:lvl6pPr indent="-381000" lvl="5" marL="2743200" algn="l">
              <a:lnSpc>
                <a:spcPct val="115000"/>
              </a:lnSpc>
              <a:spcBef>
                <a:spcPts val="1700"/>
              </a:spcBef>
              <a:spcAft>
                <a:spcPts val="0"/>
              </a:spcAft>
              <a:buSzPts val="2400"/>
              <a:buChar char="■"/>
              <a:defRPr sz="2400"/>
            </a:lvl6pPr>
            <a:lvl7pPr indent="-381000" lvl="6" marL="3200400" algn="l">
              <a:lnSpc>
                <a:spcPct val="115000"/>
              </a:lnSpc>
              <a:spcBef>
                <a:spcPts val="1700"/>
              </a:spcBef>
              <a:spcAft>
                <a:spcPts val="0"/>
              </a:spcAft>
              <a:buSzPts val="2400"/>
              <a:buChar char="●"/>
              <a:defRPr sz="2400"/>
            </a:lvl7pPr>
            <a:lvl8pPr indent="-381000" lvl="7" marL="3657600" algn="l">
              <a:lnSpc>
                <a:spcPct val="115000"/>
              </a:lnSpc>
              <a:spcBef>
                <a:spcPts val="1700"/>
              </a:spcBef>
              <a:spcAft>
                <a:spcPts val="0"/>
              </a:spcAft>
              <a:buSzPts val="2400"/>
              <a:buChar char="○"/>
              <a:defRPr sz="2400"/>
            </a:lvl8pPr>
            <a:lvl9pPr indent="-381000" lvl="8" marL="4114800" algn="l">
              <a:lnSpc>
                <a:spcPct val="115000"/>
              </a:lnSpc>
              <a:spcBef>
                <a:spcPts val="1700"/>
              </a:spcBef>
              <a:spcAft>
                <a:spcPts val="1700"/>
              </a:spcAft>
              <a:buSzPts val="2400"/>
              <a:buChar char="■"/>
              <a:defRPr sz="2400"/>
            </a:lvl9pPr>
          </a:lstStyle>
          <a:p/>
        </p:txBody>
      </p:sp>
      <p:sp>
        <p:nvSpPr>
          <p:cNvPr id="311" name="Google Shape;311;g18fee76b8a7_0_1725"/>
          <p:cNvSpPr/>
          <p:nvPr/>
        </p:nvSpPr>
        <p:spPr>
          <a:xfrm>
            <a:off x="0" y="0"/>
            <a:ext cx="4833900" cy="16080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g18fee76b8a7_0_1725"/>
          <p:cNvSpPr txBox="1"/>
          <p:nvPr>
            <p:ph type="title"/>
          </p:nvPr>
        </p:nvSpPr>
        <p:spPr>
          <a:xfrm>
            <a:off x="311700" y="292625"/>
            <a:ext cx="4265400" cy="1011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100"/>
              <a:buNone/>
              <a:defRPr>
                <a:solidFill>
                  <a:srgbClr val="FFFFFF"/>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900"/>
              <a:buNone/>
              <a:defRPr/>
            </a:lvl3pPr>
            <a:lvl4pPr lvl="3" algn="l">
              <a:lnSpc>
                <a:spcPct val="100000"/>
              </a:lnSpc>
              <a:spcBef>
                <a:spcPts val="0"/>
              </a:spcBef>
              <a:spcAft>
                <a:spcPts val="0"/>
              </a:spcAft>
              <a:buSzPts val="2900"/>
              <a:buNone/>
              <a:defRPr/>
            </a:lvl4pPr>
            <a:lvl5pPr lvl="4" algn="l">
              <a:lnSpc>
                <a:spcPct val="100000"/>
              </a:lnSpc>
              <a:spcBef>
                <a:spcPts val="0"/>
              </a:spcBef>
              <a:spcAft>
                <a:spcPts val="0"/>
              </a:spcAft>
              <a:buSzPts val="2900"/>
              <a:buNone/>
              <a:defRPr/>
            </a:lvl5pPr>
            <a:lvl6pPr lvl="5" algn="l">
              <a:lnSpc>
                <a:spcPct val="100000"/>
              </a:lnSpc>
              <a:spcBef>
                <a:spcPts val="0"/>
              </a:spcBef>
              <a:spcAft>
                <a:spcPts val="0"/>
              </a:spcAft>
              <a:buSzPts val="2900"/>
              <a:buNone/>
              <a:defRPr/>
            </a:lvl6pPr>
            <a:lvl7pPr lvl="6" algn="l">
              <a:lnSpc>
                <a:spcPct val="100000"/>
              </a:lnSpc>
              <a:spcBef>
                <a:spcPts val="0"/>
              </a:spcBef>
              <a:spcAft>
                <a:spcPts val="0"/>
              </a:spcAft>
              <a:buSzPts val="2900"/>
              <a:buNone/>
              <a:defRPr/>
            </a:lvl7pPr>
            <a:lvl8pPr lvl="7" algn="l">
              <a:lnSpc>
                <a:spcPct val="100000"/>
              </a:lnSpc>
              <a:spcBef>
                <a:spcPts val="0"/>
              </a:spcBef>
              <a:spcAft>
                <a:spcPts val="0"/>
              </a:spcAft>
              <a:buSzPts val="2900"/>
              <a:buNone/>
              <a:defRPr/>
            </a:lvl8pPr>
            <a:lvl9pPr lvl="8" algn="l">
              <a:lnSpc>
                <a:spcPct val="100000"/>
              </a:lnSpc>
              <a:spcBef>
                <a:spcPts val="0"/>
              </a:spcBef>
              <a:spcAft>
                <a:spcPts val="0"/>
              </a:spcAft>
              <a:buSzPts val="29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3" name="Shape 313"/>
        <p:cNvGrpSpPr/>
        <p:nvPr/>
      </p:nvGrpSpPr>
      <p:grpSpPr>
        <a:xfrm>
          <a:off x="0" y="0"/>
          <a:ext cx="0" cy="0"/>
          <a:chOff x="0" y="0"/>
          <a:chExt cx="0" cy="0"/>
        </a:xfrm>
      </p:grpSpPr>
      <p:sp>
        <p:nvSpPr>
          <p:cNvPr id="314" name="Google Shape;314;g18fee76b8a7_0_173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g18fee76b8a7_0_173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6" name="Google Shape;316;g18fee76b8a7_0_1732"/>
          <p:cNvSpPr txBox="1"/>
          <p:nvPr>
            <p:ph idx="1" type="subTitle"/>
          </p:nvPr>
        </p:nvSpPr>
        <p:spPr>
          <a:xfrm>
            <a:off x="265500" y="2803075"/>
            <a:ext cx="4045200" cy="12354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17" name="Google Shape;317;g18fee76b8a7_0_173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81000" lvl="0" marL="457200" algn="l">
              <a:lnSpc>
                <a:spcPct val="115000"/>
              </a:lnSpc>
              <a:spcBef>
                <a:spcPts val="0"/>
              </a:spcBef>
              <a:spcAft>
                <a:spcPts val="0"/>
              </a:spcAft>
              <a:buSzPts val="2400"/>
              <a:buChar char="●"/>
              <a:defRPr/>
            </a:lvl1pPr>
            <a:lvl2pPr indent="-342900" lvl="1" marL="914400" algn="l">
              <a:lnSpc>
                <a:spcPct val="115000"/>
              </a:lnSpc>
              <a:spcBef>
                <a:spcPts val="1700"/>
              </a:spcBef>
              <a:spcAft>
                <a:spcPts val="0"/>
              </a:spcAft>
              <a:buSzPts val="1800"/>
              <a:buChar char="○"/>
              <a:defRPr/>
            </a:lvl2pPr>
            <a:lvl3pPr indent="-342900" lvl="2" marL="1371600" algn="l">
              <a:lnSpc>
                <a:spcPct val="115000"/>
              </a:lnSpc>
              <a:spcBef>
                <a:spcPts val="1700"/>
              </a:spcBef>
              <a:spcAft>
                <a:spcPts val="0"/>
              </a:spcAft>
              <a:buSzPts val="1800"/>
              <a:buChar char="■"/>
              <a:defRPr/>
            </a:lvl3pPr>
            <a:lvl4pPr indent="-342900" lvl="3" marL="1828800" algn="l">
              <a:lnSpc>
                <a:spcPct val="115000"/>
              </a:lnSpc>
              <a:spcBef>
                <a:spcPts val="1700"/>
              </a:spcBef>
              <a:spcAft>
                <a:spcPts val="0"/>
              </a:spcAft>
              <a:buSzPts val="1800"/>
              <a:buChar char="●"/>
              <a:defRPr/>
            </a:lvl4pPr>
            <a:lvl5pPr indent="-342900" lvl="4" marL="2286000" algn="l">
              <a:lnSpc>
                <a:spcPct val="115000"/>
              </a:lnSpc>
              <a:spcBef>
                <a:spcPts val="1700"/>
              </a:spcBef>
              <a:spcAft>
                <a:spcPts val="0"/>
              </a:spcAft>
              <a:buSzPts val="1800"/>
              <a:buChar char="○"/>
              <a:defRPr/>
            </a:lvl5pPr>
            <a:lvl6pPr indent="-317500" lvl="5" marL="2743200" algn="l">
              <a:lnSpc>
                <a:spcPct val="115000"/>
              </a:lnSpc>
              <a:spcBef>
                <a:spcPts val="1700"/>
              </a:spcBef>
              <a:spcAft>
                <a:spcPts val="0"/>
              </a:spcAft>
              <a:buSzPts val="1400"/>
              <a:buChar char="■"/>
              <a:defRPr/>
            </a:lvl6pPr>
            <a:lvl7pPr indent="-317500" lvl="6" marL="3200400" algn="l">
              <a:lnSpc>
                <a:spcPct val="115000"/>
              </a:lnSpc>
              <a:spcBef>
                <a:spcPts val="1700"/>
              </a:spcBef>
              <a:spcAft>
                <a:spcPts val="0"/>
              </a:spcAft>
              <a:buSzPts val="1400"/>
              <a:buChar char="●"/>
              <a:defRPr/>
            </a:lvl7pPr>
            <a:lvl8pPr indent="-317500" lvl="7" marL="3657600" algn="l">
              <a:lnSpc>
                <a:spcPct val="115000"/>
              </a:lnSpc>
              <a:spcBef>
                <a:spcPts val="1700"/>
              </a:spcBef>
              <a:spcAft>
                <a:spcPts val="0"/>
              </a:spcAft>
              <a:buSzPts val="1400"/>
              <a:buChar char="○"/>
              <a:defRPr/>
            </a:lvl8pPr>
            <a:lvl9pPr indent="-317500" lvl="8" marL="4114800" algn="l">
              <a:lnSpc>
                <a:spcPct val="115000"/>
              </a:lnSpc>
              <a:spcBef>
                <a:spcPts val="1700"/>
              </a:spcBef>
              <a:spcAft>
                <a:spcPts val="1700"/>
              </a:spcAft>
              <a:buSzPts val="1400"/>
              <a:buChar char="■"/>
              <a:defRPr/>
            </a:lvl9pPr>
          </a:lstStyle>
          <a:p/>
        </p:txBody>
      </p:sp>
      <p:sp>
        <p:nvSpPr>
          <p:cNvPr id="318" name="Google Shape;318;g18fee76b8a7_0_17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SECTION_TITLE_AND_DESCRIPTION_1">
    <p:bg>
      <p:bgPr>
        <a:solidFill>
          <a:srgbClr val="544741"/>
        </a:solidFill>
      </p:bgPr>
    </p:bg>
    <p:spTree>
      <p:nvGrpSpPr>
        <p:cNvPr id="319" name="Shape 319"/>
        <p:cNvGrpSpPr/>
        <p:nvPr/>
      </p:nvGrpSpPr>
      <p:grpSpPr>
        <a:xfrm>
          <a:off x="0" y="0"/>
          <a:ext cx="0" cy="0"/>
          <a:chOff x="0" y="0"/>
          <a:chExt cx="0" cy="0"/>
        </a:xfrm>
      </p:grpSpPr>
      <p:sp>
        <p:nvSpPr>
          <p:cNvPr id="320" name="Google Shape;320;g18fee76b8a7_0_1738"/>
          <p:cNvSpPr txBox="1"/>
          <p:nvPr/>
        </p:nvSpPr>
        <p:spPr>
          <a:xfrm>
            <a:off x="116000" y="-39700"/>
            <a:ext cx="580500" cy="437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rgbClr val="5A7931"/>
                </a:solidFill>
                <a:latin typeface="Arial"/>
                <a:ea typeface="Arial"/>
                <a:cs typeface="Arial"/>
                <a:sym typeface="Arial"/>
              </a:rPr>
              <a:t>“</a:t>
            </a:r>
            <a:endParaRPr b="1" i="0" sz="6000" u="none" cap="none" strike="noStrike">
              <a:solidFill>
                <a:srgbClr val="5A7931"/>
              </a:solidFill>
              <a:latin typeface="Arial"/>
              <a:ea typeface="Arial"/>
              <a:cs typeface="Arial"/>
              <a:sym typeface="Arial"/>
            </a:endParaRPr>
          </a:p>
        </p:txBody>
      </p:sp>
      <p:sp>
        <p:nvSpPr>
          <p:cNvPr id="321" name="Google Shape;321;g18fee76b8a7_0_1738"/>
          <p:cNvSpPr txBox="1"/>
          <p:nvPr>
            <p:ph type="title"/>
          </p:nvPr>
        </p:nvSpPr>
        <p:spPr>
          <a:xfrm>
            <a:off x="320850" y="398000"/>
            <a:ext cx="4385400" cy="3550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000"/>
              <a:buNone/>
              <a:defRPr b="0" sz="3000">
                <a:solidFill>
                  <a:srgbClr val="FFFFFF"/>
                </a:solidFill>
              </a:defRPr>
            </a:lvl1pPr>
            <a:lvl2pPr lvl="1"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2pPr>
            <a:lvl3pPr lvl="2"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3pPr>
            <a:lvl4pPr lvl="3"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4pPr>
            <a:lvl5pPr lvl="4"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5pPr>
            <a:lvl6pPr lvl="5"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6pPr>
            <a:lvl7pPr lvl="6"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7pPr>
            <a:lvl8pPr lvl="7"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8pPr>
            <a:lvl9pPr lvl="8" algn="ctr">
              <a:lnSpc>
                <a:spcPct val="100000"/>
              </a:lnSpc>
              <a:spcBef>
                <a:spcPts val="0"/>
              </a:spcBef>
              <a:spcAft>
                <a:spcPts val="0"/>
              </a:spcAft>
              <a:buClr>
                <a:srgbClr val="FFFFFF"/>
              </a:buClr>
              <a:buSzPts val="4200"/>
              <a:buFont typeface="Ubuntu"/>
              <a:buNone/>
              <a:defRPr sz="4200">
                <a:solidFill>
                  <a:srgbClr val="FFFFFF"/>
                </a:solidFill>
                <a:latin typeface="Ubuntu"/>
                <a:ea typeface="Ubuntu"/>
                <a:cs typeface="Ubuntu"/>
                <a:sym typeface="Ubuntu"/>
              </a:defRPr>
            </a:lvl9pPr>
          </a:lstStyle>
          <a:p/>
        </p:txBody>
      </p:sp>
      <p:sp>
        <p:nvSpPr>
          <p:cNvPr id="322" name="Google Shape;322;g18fee76b8a7_0_1738"/>
          <p:cNvSpPr txBox="1"/>
          <p:nvPr>
            <p:ph idx="1" type="subTitle"/>
          </p:nvPr>
        </p:nvSpPr>
        <p:spPr>
          <a:xfrm>
            <a:off x="320850" y="4024275"/>
            <a:ext cx="4385400" cy="837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DAD9D5"/>
              </a:buClr>
              <a:buSzPts val="2100"/>
              <a:buFont typeface="Ubuntu"/>
              <a:buNone/>
              <a:defRPr i="1" sz="2100">
                <a:solidFill>
                  <a:srgbClr val="DAD9D5"/>
                </a:solidFill>
                <a:latin typeface="Ubuntu"/>
                <a:ea typeface="Ubuntu"/>
                <a:cs typeface="Ubuntu"/>
                <a:sym typeface="Ubuntu"/>
              </a:defRPr>
            </a:lvl1pPr>
            <a:lvl2pPr lvl="1"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2pPr>
            <a:lvl3pPr lvl="2"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3pPr>
            <a:lvl4pPr lvl="3"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4pPr>
            <a:lvl5pPr lvl="4"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5pPr>
            <a:lvl6pPr lvl="5"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6pPr>
            <a:lvl7pPr lvl="6"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7pPr>
            <a:lvl8pPr lvl="7"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8pPr>
            <a:lvl9pPr lvl="8" algn="l">
              <a:lnSpc>
                <a:spcPct val="100000"/>
              </a:lnSpc>
              <a:spcBef>
                <a:spcPts val="0"/>
              </a:spcBef>
              <a:spcAft>
                <a:spcPts val="0"/>
              </a:spcAft>
              <a:buClr>
                <a:srgbClr val="FFFFFF"/>
              </a:buClr>
              <a:buSzPts val="2100"/>
              <a:buFont typeface="Ubuntu"/>
              <a:buNone/>
              <a:defRPr sz="2100">
                <a:solidFill>
                  <a:srgbClr val="FFFFFF"/>
                </a:solidFill>
                <a:latin typeface="Ubuntu"/>
                <a:ea typeface="Ubuntu"/>
                <a:cs typeface="Ubuntu"/>
                <a:sym typeface="Ubuntu"/>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3" name="Shape 323"/>
        <p:cNvGrpSpPr/>
        <p:nvPr/>
      </p:nvGrpSpPr>
      <p:grpSpPr>
        <a:xfrm>
          <a:off x="0" y="0"/>
          <a:ext cx="0" cy="0"/>
          <a:chOff x="0" y="0"/>
          <a:chExt cx="0" cy="0"/>
        </a:xfrm>
      </p:grpSpPr>
      <p:sp>
        <p:nvSpPr>
          <p:cNvPr id="324" name="Google Shape;324;g18fee76b8a7_0_1742"/>
          <p:cNvSpPr txBox="1"/>
          <p:nvPr>
            <p:ph idx="1" type="body"/>
          </p:nvPr>
        </p:nvSpPr>
        <p:spPr>
          <a:xfrm>
            <a:off x="311700" y="4230575"/>
            <a:ext cx="5998800" cy="6054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2400"/>
              <a:buNone/>
              <a:defRPr/>
            </a:lvl1pPr>
          </a:lstStyle>
          <a:p/>
        </p:txBody>
      </p:sp>
      <p:sp>
        <p:nvSpPr>
          <p:cNvPr id="325" name="Google Shape;325;g18fee76b8a7_0_17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26" name="Shape 326"/>
        <p:cNvGrpSpPr/>
        <p:nvPr/>
      </p:nvGrpSpPr>
      <p:grpSpPr>
        <a:xfrm>
          <a:off x="0" y="0"/>
          <a:ext cx="0" cy="0"/>
          <a:chOff x="0" y="0"/>
          <a:chExt cx="0" cy="0"/>
        </a:xfrm>
      </p:grpSpPr>
      <p:sp>
        <p:nvSpPr>
          <p:cNvPr id="327" name="Google Shape;327;g18fee76b8a7_0_174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28" name="Google Shape;328;g18fee76b8a7_0_1745"/>
          <p:cNvSpPr txBox="1"/>
          <p:nvPr>
            <p:ph idx="1" type="body"/>
          </p:nvPr>
        </p:nvSpPr>
        <p:spPr>
          <a:xfrm>
            <a:off x="311700" y="3152225"/>
            <a:ext cx="8520600" cy="1301100"/>
          </a:xfrm>
          <a:prstGeom prst="rect">
            <a:avLst/>
          </a:prstGeom>
          <a:noFill/>
          <a:ln>
            <a:noFill/>
          </a:ln>
        </p:spPr>
        <p:txBody>
          <a:bodyPr anchorCtr="0" anchor="t" bIns="91425" lIns="91425" spcFirstLastPara="1" rIns="91425" wrap="square" tIns="91425">
            <a:noAutofit/>
          </a:bodyPr>
          <a:lstStyle>
            <a:lvl1pPr indent="-381000" lvl="0" marL="457200" algn="ctr">
              <a:lnSpc>
                <a:spcPct val="115000"/>
              </a:lnSpc>
              <a:spcBef>
                <a:spcPts val="0"/>
              </a:spcBef>
              <a:spcAft>
                <a:spcPts val="0"/>
              </a:spcAft>
              <a:buSzPts val="2400"/>
              <a:buChar char="●"/>
              <a:defRPr/>
            </a:lvl1pPr>
            <a:lvl2pPr indent="-342900" lvl="1" marL="914400" algn="ctr">
              <a:lnSpc>
                <a:spcPct val="115000"/>
              </a:lnSpc>
              <a:spcBef>
                <a:spcPts val="1700"/>
              </a:spcBef>
              <a:spcAft>
                <a:spcPts val="0"/>
              </a:spcAft>
              <a:buSzPts val="1800"/>
              <a:buChar char="○"/>
              <a:defRPr/>
            </a:lvl2pPr>
            <a:lvl3pPr indent="-342900" lvl="2" marL="1371600" algn="ctr">
              <a:lnSpc>
                <a:spcPct val="115000"/>
              </a:lnSpc>
              <a:spcBef>
                <a:spcPts val="1700"/>
              </a:spcBef>
              <a:spcAft>
                <a:spcPts val="0"/>
              </a:spcAft>
              <a:buSzPts val="1800"/>
              <a:buChar char="■"/>
              <a:defRPr/>
            </a:lvl3pPr>
            <a:lvl4pPr indent="-342900" lvl="3" marL="1828800" algn="ctr">
              <a:lnSpc>
                <a:spcPct val="115000"/>
              </a:lnSpc>
              <a:spcBef>
                <a:spcPts val="1700"/>
              </a:spcBef>
              <a:spcAft>
                <a:spcPts val="0"/>
              </a:spcAft>
              <a:buSzPts val="1800"/>
              <a:buChar char="●"/>
              <a:defRPr/>
            </a:lvl4pPr>
            <a:lvl5pPr indent="-342900" lvl="4" marL="2286000" algn="ctr">
              <a:lnSpc>
                <a:spcPct val="115000"/>
              </a:lnSpc>
              <a:spcBef>
                <a:spcPts val="1700"/>
              </a:spcBef>
              <a:spcAft>
                <a:spcPts val="0"/>
              </a:spcAft>
              <a:buSzPts val="1800"/>
              <a:buChar char="○"/>
              <a:defRPr/>
            </a:lvl5pPr>
            <a:lvl6pPr indent="-317500" lvl="5" marL="2743200" algn="ctr">
              <a:lnSpc>
                <a:spcPct val="115000"/>
              </a:lnSpc>
              <a:spcBef>
                <a:spcPts val="1700"/>
              </a:spcBef>
              <a:spcAft>
                <a:spcPts val="0"/>
              </a:spcAft>
              <a:buSzPts val="1400"/>
              <a:buChar char="■"/>
              <a:defRPr/>
            </a:lvl6pPr>
            <a:lvl7pPr indent="-317500" lvl="6" marL="3200400" algn="ctr">
              <a:lnSpc>
                <a:spcPct val="115000"/>
              </a:lnSpc>
              <a:spcBef>
                <a:spcPts val="1700"/>
              </a:spcBef>
              <a:spcAft>
                <a:spcPts val="0"/>
              </a:spcAft>
              <a:buSzPts val="1400"/>
              <a:buChar char="●"/>
              <a:defRPr/>
            </a:lvl7pPr>
            <a:lvl8pPr indent="-317500" lvl="7" marL="3657600" algn="ctr">
              <a:lnSpc>
                <a:spcPct val="115000"/>
              </a:lnSpc>
              <a:spcBef>
                <a:spcPts val="1700"/>
              </a:spcBef>
              <a:spcAft>
                <a:spcPts val="0"/>
              </a:spcAft>
              <a:buSzPts val="1400"/>
              <a:buChar char="○"/>
              <a:defRPr/>
            </a:lvl8pPr>
            <a:lvl9pPr indent="-317500" lvl="8" marL="4114800" algn="ctr">
              <a:lnSpc>
                <a:spcPct val="115000"/>
              </a:lnSpc>
              <a:spcBef>
                <a:spcPts val="1700"/>
              </a:spcBef>
              <a:spcAft>
                <a:spcPts val="1700"/>
              </a:spcAft>
              <a:buSzPts val="14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lusion/Thank You">
  <p:cSld name="BLANK_1">
    <p:bg>
      <p:bgPr>
        <a:gradFill>
          <a:gsLst>
            <a:gs pos="0">
              <a:srgbClr val="0081C7"/>
            </a:gs>
            <a:gs pos="100000">
              <a:srgbClr val="00B7E4"/>
            </a:gs>
          </a:gsLst>
          <a:lin ang="18900732" scaled="0"/>
        </a:gradFill>
      </p:bgPr>
    </p:bg>
    <p:spTree>
      <p:nvGrpSpPr>
        <p:cNvPr id="329" name="Shape 329"/>
        <p:cNvGrpSpPr/>
        <p:nvPr/>
      </p:nvGrpSpPr>
      <p:grpSpPr>
        <a:xfrm>
          <a:off x="0" y="0"/>
          <a:ext cx="0" cy="0"/>
          <a:chOff x="0" y="0"/>
          <a:chExt cx="0" cy="0"/>
        </a:xfrm>
      </p:grpSpPr>
      <p:pic>
        <p:nvPicPr>
          <p:cNvPr id="330" name="Google Shape;330;g18fee76b8a7_0_1749"/>
          <p:cNvPicPr preferRelativeResize="0"/>
          <p:nvPr/>
        </p:nvPicPr>
        <p:blipFill rotWithShape="1">
          <a:blip r:embed="rId2">
            <a:alphaModFix/>
          </a:blip>
          <a:srcRect b="0" l="0" r="0" t="0"/>
          <a:stretch/>
        </p:blipFill>
        <p:spPr>
          <a:xfrm>
            <a:off x="453600" y="4142575"/>
            <a:ext cx="3726827" cy="511009"/>
          </a:xfrm>
          <a:prstGeom prst="rect">
            <a:avLst/>
          </a:prstGeom>
          <a:noFill/>
          <a:ln>
            <a:noFill/>
          </a:ln>
        </p:spPr>
      </p:pic>
      <p:sp>
        <p:nvSpPr>
          <p:cNvPr id="331" name="Google Shape;331;g18fee76b8a7_0_1749"/>
          <p:cNvSpPr txBox="1"/>
          <p:nvPr>
            <p:ph type="title"/>
          </p:nvPr>
        </p:nvSpPr>
        <p:spPr>
          <a:xfrm>
            <a:off x="311700" y="846050"/>
            <a:ext cx="8623200" cy="954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Clr>
                <a:srgbClr val="FFFFFF"/>
              </a:buClr>
              <a:buSzPts val="2900"/>
              <a:buNone/>
              <a:defRPr>
                <a:solidFill>
                  <a:srgbClr val="FFFFFF"/>
                </a:solidFill>
              </a:defRPr>
            </a:lvl2pPr>
            <a:lvl3pPr lvl="2" algn="l">
              <a:lnSpc>
                <a:spcPct val="100000"/>
              </a:lnSpc>
              <a:spcBef>
                <a:spcPts val="0"/>
              </a:spcBef>
              <a:spcAft>
                <a:spcPts val="0"/>
              </a:spcAft>
              <a:buClr>
                <a:srgbClr val="FFFFFF"/>
              </a:buClr>
              <a:buSzPts val="2900"/>
              <a:buNone/>
              <a:defRPr>
                <a:solidFill>
                  <a:srgbClr val="FFFFFF"/>
                </a:solidFill>
              </a:defRPr>
            </a:lvl3pPr>
            <a:lvl4pPr lvl="3" algn="l">
              <a:lnSpc>
                <a:spcPct val="100000"/>
              </a:lnSpc>
              <a:spcBef>
                <a:spcPts val="0"/>
              </a:spcBef>
              <a:spcAft>
                <a:spcPts val="0"/>
              </a:spcAft>
              <a:buClr>
                <a:srgbClr val="FFFFFF"/>
              </a:buClr>
              <a:buSzPts val="2900"/>
              <a:buNone/>
              <a:defRPr>
                <a:solidFill>
                  <a:srgbClr val="FFFFFF"/>
                </a:solidFill>
              </a:defRPr>
            </a:lvl4pPr>
            <a:lvl5pPr lvl="4" algn="l">
              <a:lnSpc>
                <a:spcPct val="100000"/>
              </a:lnSpc>
              <a:spcBef>
                <a:spcPts val="0"/>
              </a:spcBef>
              <a:spcAft>
                <a:spcPts val="0"/>
              </a:spcAft>
              <a:buClr>
                <a:srgbClr val="FFFFFF"/>
              </a:buClr>
              <a:buSzPts val="2900"/>
              <a:buNone/>
              <a:defRPr>
                <a:solidFill>
                  <a:srgbClr val="FFFFFF"/>
                </a:solidFill>
              </a:defRPr>
            </a:lvl5pPr>
            <a:lvl6pPr lvl="5" algn="l">
              <a:lnSpc>
                <a:spcPct val="100000"/>
              </a:lnSpc>
              <a:spcBef>
                <a:spcPts val="0"/>
              </a:spcBef>
              <a:spcAft>
                <a:spcPts val="0"/>
              </a:spcAft>
              <a:buClr>
                <a:srgbClr val="FFFFFF"/>
              </a:buClr>
              <a:buSzPts val="2900"/>
              <a:buNone/>
              <a:defRPr>
                <a:solidFill>
                  <a:srgbClr val="FFFFFF"/>
                </a:solidFill>
              </a:defRPr>
            </a:lvl6pPr>
            <a:lvl7pPr lvl="6" algn="l">
              <a:lnSpc>
                <a:spcPct val="100000"/>
              </a:lnSpc>
              <a:spcBef>
                <a:spcPts val="0"/>
              </a:spcBef>
              <a:spcAft>
                <a:spcPts val="0"/>
              </a:spcAft>
              <a:buClr>
                <a:srgbClr val="FFFFFF"/>
              </a:buClr>
              <a:buSzPts val="2900"/>
              <a:buNone/>
              <a:defRPr>
                <a:solidFill>
                  <a:srgbClr val="FFFFFF"/>
                </a:solidFill>
              </a:defRPr>
            </a:lvl7pPr>
            <a:lvl8pPr lvl="7" algn="l">
              <a:lnSpc>
                <a:spcPct val="100000"/>
              </a:lnSpc>
              <a:spcBef>
                <a:spcPts val="0"/>
              </a:spcBef>
              <a:spcAft>
                <a:spcPts val="0"/>
              </a:spcAft>
              <a:buClr>
                <a:srgbClr val="FFFFFF"/>
              </a:buClr>
              <a:buSzPts val="2900"/>
              <a:buNone/>
              <a:defRPr>
                <a:solidFill>
                  <a:srgbClr val="FFFFFF"/>
                </a:solidFill>
              </a:defRPr>
            </a:lvl8pPr>
            <a:lvl9pPr lvl="8" algn="l">
              <a:lnSpc>
                <a:spcPct val="100000"/>
              </a:lnSpc>
              <a:spcBef>
                <a:spcPts val="0"/>
              </a:spcBef>
              <a:spcAft>
                <a:spcPts val="0"/>
              </a:spcAft>
              <a:buClr>
                <a:srgbClr val="FFFFFF"/>
              </a:buClr>
              <a:buSzPts val="2900"/>
              <a:buNone/>
              <a:defRPr>
                <a:solidFill>
                  <a:srgbClr val="FFFFFF"/>
                </a:solidFill>
              </a:defRPr>
            </a:lvl9pPr>
          </a:lstStyle>
          <a:p/>
        </p:txBody>
      </p:sp>
      <p:sp>
        <p:nvSpPr>
          <p:cNvPr id="332" name="Google Shape;332;g18fee76b8a7_0_1749"/>
          <p:cNvSpPr txBox="1"/>
          <p:nvPr>
            <p:ph idx="1" type="subTitle"/>
          </p:nvPr>
        </p:nvSpPr>
        <p:spPr>
          <a:xfrm>
            <a:off x="311700" y="1897075"/>
            <a:ext cx="8411100" cy="20133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400"/>
              <a:buNone/>
              <a:defRPr sz="2400">
                <a:solidFill>
                  <a:srgbClr val="FFFFFF"/>
                </a:solidFill>
                <a:latin typeface="Ubuntu"/>
                <a:ea typeface="Ubuntu"/>
                <a:cs typeface="Ubuntu"/>
                <a:sym typeface="Ubuntu"/>
              </a:defRPr>
            </a:lvl1pPr>
            <a:lvl2pPr lvl="1" algn="l">
              <a:lnSpc>
                <a:spcPct val="115000"/>
              </a:lnSpc>
              <a:spcBef>
                <a:spcPts val="1700"/>
              </a:spcBef>
              <a:spcAft>
                <a:spcPts val="0"/>
              </a:spcAft>
              <a:buSzPts val="1800"/>
              <a:buNone/>
              <a:defRPr/>
            </a:lvl2pPr>
            <a:lvl3pPr lvl="2" algn="l">
              <a:lnSpc>
                <a:spcPct val="115000"/>
              </a:lnSpc>
              <a:spcBef>
                <a:spcPts val="1700"/>
              </a:spcBef>
              <a:spcAft>
                <a:spcPts val="0"/>
              </a:spcAft>
              <a:buSzPts val="1800"/>
              <a:buNone/>
              <a:defRPr/>
            </a:lvl3pPr>
            <a:lvl4pPr lvl="3" algn="l">
              <a:lnSpc>
                <a:spcPct val="115000"/>
              </a:lnSpc>
              <a:spcBef>
                <a:spcPts val="1700"/>
              </a:spcBef>
              <a:spcAft>
                <a:spcPts val="0"/>
              </a:spcAft>
              <a:buSzPts val="1800"/>
              <a:buNone/>
              <a:defRPr/>
            </a:lvl4pPr>
            <a:lvl5pPr lvl="4" algn="l">
              <a:lnSpc>
                <a:spcPct val="115000"/>
              </a:lnSpc>
              <a:spcBef>
                <a:spcPts val="1700"/>
              </a:spcBef>
              <a:spcAft>
                <a:spcPts val="0"/>
              </a:spcAft>
              <a:buSzPts val="1800"/>
              <a:buNone/>
              <a:defRPr/>
            </a:lvl5pPr>
            <a:lvl6pPr lvl="5" algn="l">
              <a:lnSpc>
                <a:spcPct val="115000"/>
              </a:lnSpc>
              <a:spcBef>
                <a:spcPts val="1700"/>
              </a:spcBef>
              <a:spcAft>
                <a:spcPts val="0"/>
              </a:spcAft>
              <a:buSzPts val="1400"/>
              <a:buNone/>
              <a:defRPr/>
            </a:lvl6pPr>
            <a:lvl7pPr lvl="6" algn="l">
              <a:lnSpc>
                <a:spcPct val="115000"/>
              </a:lnSpc>
              <a:spcBef>
                <a:spcPts val="1700"/>
              </a:spcBef>
              <a:spcAft>
                <a:spcPts val="0"/>
              </a:spcAft>
              <a:buSzPts val="1400"/>
              <a:buNone/>
              <a:defRPr/>
            </a:lvl7pPr>
            <a:lvl8pPr lvl="7" algn="l">
              <a:lnSpc>
                <a:spcPct val="115000"/>
              </a:lnSpc>
              <a:spcBef>
                <a:spcPts val="1700"/>
              </a:spcBef>
              <a:spcAft>
                <a:spcPts val="0"/>
              </a:spcAft>
              <a:buSzPts val="1400"/>
              <a:buNone/>
              <a:defRPr/>
            </a:lvl8pPr>
            <a:lvl9pPr lvl="8" algn="l">
              <a:lnSpc>
                <a:spcPct val="115000"/>
              </a:lnSpc>
              <a:spcBef>
                <a:spcPts val="1700"/>
              </a:spcBef>
              <a:spcAft>
                <a:spcPts val="1700"/>
              </a:spcAft>
              <a:buSzPts val="1400"/>
              <a:buNone/>
              <a:defRPr/>
            </a:lvl9pPr>
          </a:lstStyle>
          <a:p/>
        </p:txBody>
      </p:sp>
      <p:sp>
        <p:nvSpPr>
          <p:cNvPr id="333" name="Google Shape;333;g18fee76b8a7_0_1749"/>
          <p:cNvSpPr txBox="1"/>
          <p:nvPr/>
        </p:nvSpPr>
        <p:spPr>
          <a:xfrm>
            <a:off x="4437950" y="4178975"/>
            <a:ext cx="4284900" cy="38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Ubuntu"/>
                <a:ea typeface="Ubuntu"/>
                <a:cs typeface="Ubuntu"/>
                <a:sym typeface="Ubuntu"/>
              </a:rPr>
              <a:t>www.citizensclimatelobby.org</a:t>
            </a:r>
            <a:endParaRPr b="1" i="0" sz="1800" u="none" cap="none" strike="noStrike">
              <a:solidFill>
                <a:srgbClr val="FFFFFF"/>
              </a:solidFill>
              <a:latin typeface="Ubuntu"/>
              <a:ea typeface="Ubuntu"/>
              <a:cs typeface="Ubuntu"/>
              <a:sym typeface="Ubuntu"/>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bar) 1/2 column + 1/2 image 1">
  <p:cSld name="TITLE_AND_TWO_COLUMNS_1_1_2">
    <p:spTree>
      <p:nvGrpSpPr>
        <p:cNvPr id="334" name="Shape 334"/>
        <p:cNvGrpSpPr/>
        <p:nvPr/>
      </p:nvGrpSpPr>
      <p:grpSpPr>
        <a:xfrm>
          <a:off x="0" y="0"/>
          <a:ext cx="0" cy="0"/>
          <a:chOff x="0" y="0"/>
          <a:chExt cx="0" cy="0"/>
        </a:xfrm>
      </p:grpSpPr>
      <p:sp>
        <p:nvSpPr>
          <p:cNvPr id="335" name="Google Shape;335;g34e428cd4d1_0_67"/>
          <p:cNvSpPr txBox="1"/>
          <p:nvPr>
            <p:ph idx="1" type="body"/>
          </p:nvPr>
        </p:nvSpPr>
        <p:spPr>
          <a:xfrm>
            <a:off x="311700" y="1307600"/>
            <a:ext cx="345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13000"/>
              </a:lnSpc>
              <a:spcBef>
                <a:spcPts val="0"/>
              </a:spcBef>
              <a:spcAft>
                <a:spcPts val="0"/>
              </a:spcAft>
              <a:buSzPts val="2400"/>
              <a:buChar char="●"/>
              <a:defRPr/>
            </a:lvl1pPr>
            <a:lvl2pPr indent="-342900" lvl="1" marL="914400" algn="l">
              <a:lnSpc>
                <a:spcPct val="115000"/>
              </a:lnSpc>
              <a:spcBef>
                <a:spcPts val="1800"/>
              </a:spcBef>
              <a:spcAft>
                <a:spcPts val="0"/>
              </a:spcAft>
              <a:buSzPts val="1800"/>
              <a:buChar char="○"/>
              <a:defRPr/>
            </a:lvl2pPr>
            <a:lvl3pPr indent="-342900" lvl="2" marL="1371600" algn="l">
              <a:lnSpc>
                <a:spcPct val="115000"/>
              </a:lnSpc>
              <a:spcBef>
                <a:spcPts val="1600"/>
              </a:spcBef>
              <a:spcAft>
                <a:spcPts val="0"/>
              </a:spcAft>
              <a:buSzPts val="1800"/>
              <a:buChar char="■"/>
              <a:defRPr/>
            </a:lvl3pPr>
            <a:lvl4pPr indent="-342900" lvl="3" marL="1828800" algn="l">
              <a:lnSpc>
                <a:spcPct val="115000"/>
              </a:lnSpc>
              <a:spcBef>
                <a:spcPts val="1600"/>
              </a:spcBef>
              <a:spcAft>
                <a:spcPts val="0"/>
              </a:spcAft>
              <a:buSzPts val="1800"/>
              <a:buChar char="●"/>
              <a:defRPr/>
            </a:lvl4pPr>
            <a:lvl5pPr indent="-342900" lvl="4" marL="2286000" algn="l">
              <a:lnSpc>
                <a:spcPct val="115000"/>
              </a:lnSpc>
              <a:spcBef>
                <a:spcPts val="1600"/>
              </a:spcBef>
              <a:spcAft>
                <a:spcPts val="0"/>
              </a:spcAft>
              <a:buSzPts val="18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36" name="Google Shape;336;g34e428cd4d1_0_67"/>
          <p:cNvSpPr/>
          <p:nvPr/>
        </p:nvSpPr>
        <p:spPr>
          <a:xfrm>
            <a:off x="0" y="0"/>
            <a:ext cx="9144000" cy="1071900"/>
          </a:xfrm>
          <a:prstGeom prst="rect">
            <a:avLst/>
          </a:prstGeom>
          <a:gradFill>
            <a:gsLst>
              <a:gs pos="0">
                <a:srgbClr val="0081C7"/>
              </a:gs>
              <a:gs pos="100000">
                <a:srgbClr val="00B7E4"/>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g34e428cd4d1_0_67"/>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000"/>
              <a:buNone/>
              <a:defRPr>
                <a:solidFill>
                  <a:srgbClr val="FFFFFF"/>
                </a:solidFill>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9" Type="http://schemas.openxmlformats.org/officeDocument/2006/relationships/slideLayout" Target="../slideLayouts/slideLayout40.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 Id="rId11" Type="http://schemas.openxmlformats.org/officeDocument/2006/relationships/slideLayout" Target="../slideLayouts/slideLayout42.xml"/><Relationship Id="rId10" Type="http://schemas.openxmlformats.org/officeDocument/2006/relationships/slideLayout" Target="../slideLayouts/slideLayout41.xml"/><Relationship Id="rId13" Type="http://schemas.openxmlformats.org/officeDocument/2006/relationships/slideLayout" Target="../slideLayouts/slideLayout44.xml"/><Relationship Id="rId12" Type="http://schemas.openxmlformats.org/officeDocument/2006/relationships/slideLayout" Target="../slideLayouts/slideLayout43.xml"/><Relationship Id="rId15" Type="http://schemas.openxmlformats.org/officeDocument/2006/relationships/slideLayout" Target="../slideLayouts/slideLayout46.xml"/><Relationship Id="rId14" Type="http://schemas.openxmlformats.org/officeDocument/2006/relationships/slideLayout" Target="../slideLayouts/slideLayout45.xml"/><Relationship Id="rId17" Type="http://schemas.openxmlformats.org/officeDocument/2006/relationships/slideLayout" Target="../slideLayouts/slideLayout48.xml"/><Relationship Id="rId16" Type="http://schemas.openxmlformats.org/officeDocument/2006/relationships/slideLayout" Target="../slideLayouts/slideLayout47.xml"/><Relationship Id="rId18"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8.xml"/><Relationship Id="rId22" Type="http://schemas.openxmlformats.org/officeDocument/2006/relationships/slideLayout" Target="../slideLayouts/slideLayout70.xml"/><Relationship Id="rId21" Type="http://schemas.openxmlformats.org/officeDocument/2006/relationships/slideLayout" Target="../slideLayouts/slideLayout69.xml"/><Relationship Id="rId24" Type="http://schemas.openxmlformats.org/officeDocument/2006/relationships/theme" Target="../theme/theme2.xml"/><Relationship Id="rId23" Type="http://schemas.openxmlformats.org/officeDocument/2006/relationships/slideLayout" Target="../slideLayouts/slideLayout71.xml"/><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11" Type="http://schemas.openxmlformats.org/officeDocument/2006/relationships/slideLayout" Target="../slideLayouts/slideLayout59.xml"/><Relationship Id="rId10" Type="http://schemas.openxmlformats.org/officeDocument/2006/relationships/slideLayout" Target="../slideLayouts/slideLayout58.xml"/><Relationship Id="rId13" Type="http://schemas.openxmlformats.org/officeDocument/2006/relationships/slideLayout" Target="../slideLayouts/slideLayout61.xml"/><Relationship Id="rId12" Type="http://schemas.openxmlformats.org/officeDocument/2006/relationships/slideLayout" Target="../slideLayouts/slideLayout60.xml"/><Relationship Id="rId15" Type="http://schemas.openxmlformats.org/officeDocument/2006/relationships/slideLayout" Target="../slideLayouts/slideLayout63.xml"/><Relationship Id="rId14" Type="http://schemas.openxmlformats.org/officeDocument/2006/relationships/slideLayout" Target="../slideLayouts/slideLayout62.xml"/><Relationship Id="rId17" Type="http://schemas.openxmlformats.org/officeDocument/2006/relationships/slideLayout" Target="../slideLayouts/slideLayout65.xml"/><Relationship Id="rId16" Type="http://schemas.openxmlformats.org/officeDocument/2006/relationships/slideLayout" Target="../slideLayouts/slideLayout64.xml"/><Relationship Id="rId19" Type="http://schemas.openxmlformats.org/officeDocument/2006/relationships/slideLayout" Target="../slideLayouts/slideLayout67.xml"/><Relationship Id="rId18"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211541db276_0_715"/>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1pPr>
            <a:lvl2pPr lvl="1"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2pPr>
            <a:lvl3pPr lvl="2"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3pPr>
            <a:lvl4pPr lvl="3"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4pPr>
            <a:lvl5pPr lvl="4"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5pPr>
            <a:lvl6pPr lvl="5"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6pPr>
            <a:lvl7pPr lvl="6"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7pPr>
            <a:lvl8pPr lvl="7"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8pPr>
            <a:lvl9pPr lvl="8"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9pPr>
          </a:lstStyle>
          <a:p/>
        </p:txBody>
      </p:sp>
      <p:sp>
        <p:nvSpPr>
          <p:cNvPr id="7" name="Google Shape;7;g211541db276_0_7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15000"/>
              </a:lnSpc>
              <a:spcBef>
                <a:spcPts val="0"/>
              </a:spcBef>
              <a:spcAft>
                <a:spcPts val="0"/>
              </a:spcAft>
              <a:buClr>
                <a:srgbClr val="5A7931"/>
              </a:buClr>
              <a:buSzPts val="2400"/>
              <a:buFont typeface="Arial"/>
              <a:buChar char="●"/>
              <a:defRPr b="0" i="0" sz="2400" u="none" cap="none" strike="noStrike">
                <a:solidFill>
                  <a:schemeClr val="dk2"/>
                </a:solidFill>
                <a:latin typeface="Arial"/>
                <a:ea typeface="Arial"/>
                <a:cs typeface="Arial"/>
                <a:sym typeface="Arial"/>
              </a:defRPr>
            </a:lvl1pPr>
            <a:lvl2pPr indent="-342900" lvl="1" marL="9144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rgbClr val="5A7931"/>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rgbClr val="5A7931"/>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rgbClr val="5A7931"/>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rgbClr val="5A7931"/>
              </a:buClr>
              <a:buSzPts val="1400"/>
              <a:buFont typeface="Arial"/>
              <a:buChar char="■"/>
              <a:defRPr b="0" i="0" sz="1400" u="none" cap="none" strike="noStrike">
                <a:solidFill>
                  <a:schemeClr val="dk2"/>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0" name="Shape 160"/>
        <p:cNvGrpSpPr/>
        <p:nvPr/>
      </p:nvGrpSpPr>
      <p:grpSpPr>
        <a:xfrm>
          <a:off x="0" y="0"/>
          <a:ext cx="0" cy="0"/>
          <a:chOff x="0" y="0"/>
          <a:chExt cx="0" cy="0"/>
        </a:xfrm>
      </p:grpSpPr>
      <p:sp>
        <p:nvSpPr>
          <p:cNvPr id="161" name="Google Shape;161;g22bd672bb48_0_98"/>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81C7"/>
              </a:buClr>
              <a:buSzPts val="4000"/>
              <a:buFont typeface="Ubuntu"/>
              <a:buNone/>
              <a:defRPr b="1" i="0" sz="4000" u="none" cap="none" strike="noStrike">
                <a:solidFill>
                  <a:srgbClr val="0081C7"/>
                </a:solidFill>
                <a:latin typeface="Ubuntu"/>
                <a:ea typeface="Ubuntu"/>
                <a:cs typeface="Ubuntu"/>
                <a:sym typeface="Ubuntu"/>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62" name="Google Shape;162;g22bd672bb48_0_9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15000"/>
              </a:lnSpc>
              <a:spcBef>
                <a:spcPts val="0"/>
              </a:spcBef>
              <a:spcAft>
                <a:spcPts val="0"/>
              </a:spcAft>
              <a:buClr>
                <a:srgbClr val="5A7931"/>
              </a:buClr>
              <a:buSzPts val="2400"/>
              <a:buFont typeface="Arial"/>
              <a:buChar char="●"/>
              <a:defRPr b="0" i="0" sz="2400" u="none" cap="none" strike="noStrike">
                <a:solidFill>
                  <a:schemeClr val="dk2"/>
                </a:solidFill>
                <a:latin typeface="Arial"/>
                <a:ea typeface="Arial"/>
                <a:cs typeface="Arial"/>
                <a:sym typeface="Arial"/>
              </a:defRPr>
            </a:lvl1pPr>
            <a:lvl2pPr indent="-342900" lvl="1" marL="9144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16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41" name="Shape 241"/>
        <p:cNvGrpSpPr/>
        <p:nvPr/>
      </p:nvGrpSpPr>
      <p:grpSpPr>
        <a:xfrm>
          <a:off x="0" y="0"/>
          <a:ext cx="0" cy="0"/>
          <a:chOff x="0" y="0"/>
          <a:chExt cx="0" cy="0"/>
        </a:xfrm>
      </p:grpSpPr>
      <p:sp>
        <p:nvSpPr>
          <p:cNvPr id="242" name="Google Shape;242;g18fee76b8a7_0_1684"/>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81C7"/>
              </a:buClr>
              <a:buSzPts val="4100"/>
              <a:buFont typeface="Ubuntu"/>
              <a:buNone/>
              <a:defRPr b="1" i="0" sz="4100" u="none" cap="none" strike="noStrike">
                <a:solidFill>
                  <a:srgbClr val="0081C7"/>
                </a:solidFill>
                <a:latin typeface="Ubuntu"/>
                <a:ea typeface="Ubuntu"/>
                <a:cs typeface="Ubuntu"/>
                <a:sym typeface="Ubuntu"/>
              </a:defRPr>
            </a:lvl1pPr>
            <a:lvl2pPr lvl="1"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9pPr>
          </a:lstStyle>
          <a:p/>
        </p:txBody>
      </p:sp>
      <p:sp>
        <p:nvSpPr>
          <p:cNvPr id="243" name="Google Shape;243;g18fee76b8a7_0_168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15000"/>
              </a:lnSpc>
              <a:spcBef>
                <a:spcPts val="0"/>
              </a:spcBef>
              <a:spcAft>
                <a:spcPts val="0"/>
              </a:spcAft>
              <a:buClr>
                <a:srgbClr val="5A7931"/>
              </a:buClr>
              <a:buSzPts val="2400"/>
              <a:buFont typeface="Arial"/>
              <a:buChar char="●"/>
              <a:defRPr b="0" i="0" sz="2400" u="none" cap="none" strike="noStrike">
                <a:solidFill>
                  <a:schemeClr val="dk2"/>
                </a:solidFill>
                <a:latin typeface="Arial"/>
                <a:ea typeface="Arial"/>
                <a:cs typeface="Arial"/>
                <a:sym typeface="Arial"/>
              </a:defRPr>
            </a:lvl1pPr>
            <a:lvl2pPr indent="-342900" lvl="1" marL="914400" marR="0" rtl="0" algn="l">
              <a:lnSpc>
                <a:spcPct val="115000"/>
              </a:lnSpc>
              <a:spcBef>
                <a:spcPts val="17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17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17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1700"/>
              </a:spcBef>
              <a:spcAft>
                <a:spcPts val="0"/>
              </a:spcAft>
              <a:buClr>
                <a:srgbClr val="5A7931"/>
              </a:buClr>
              <a:buSzPts val="1800"/>
              <a:buFont typeface="Arial"/>
              <a:buChar char="○"/>
              <a:defRPr b="0" i="0" sz="1800" u="none" cap="none" strike="noStrike">
                <a:solidFill>
                  <a:schemeClr val="dk2"/>
                </a:solidFill>
                <a:latin typeface="Arial"/>
                <a:ea typeface="Arial"/>
                <a:cs typeface="Arial"/>
                <a:sym typeface="Arial"/>
              </a:defRPr>
            </a:lvl5pPr>
            <a:lvl6pPr indent="-317500" lvl="5" marL="2743200" marR="0" rtl="0" algn="l">
              <a:lnSpc>
                <a:spcPct val="115000"/>
              </a:lnSpc>
              <a:spcBef>
                <a:spcPts val="17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7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7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700"/>
              </a:spcBef>
              <a:spcAft>
                <a:spcPts val="17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0.jpg"/><Relationship Id="rId4" Type="http://schemas.openxmlformats.org/officeDocument/2006/relationships/image" Target="../media/image4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40.jpg"/><Relationship Id="rId5" Type="http://schemas.openxmlformats.org/officeDocument/2006/relationships/image" Target="../media/image4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xml"/><Relationship Id="rId3"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8.xml"/><Relationship Id="rId3" Type="http://schemas.openxmlformats.org/officeDocument/2006/relationships/image" Target="../media/image4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 Id="rId3"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Relationship Id="rId3"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www.youtube.com/watch?v=WoDcYZ9mOiU" TargetMode="Externa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0.xml"/><Relationship Id="rId3"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1.xml"/><Relationship Id="rId3" Type="http://schemas.openxmlformats.org/officeDocument/2006/relationships/hyperlink" Target="https://thebreakthrough.org/issues/energy/understanding-nepa-litigatio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8.png"/><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image" Target="../media/image34.png"/><Relationship Id="rId7"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31.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6.png"/><Relationship Id="rId6"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community.citizensclimate.org/forums" TargetMode="Externa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2649f5d039b_0_0"/>
          <p:cNvSpPr txBox="1"/>
          <p:nvPr>
            <p:ph type="title"/>
          </p:nvPr>
        </p:nvSpPr>
        <p:spPr>
          <a:xfrm>
            <a:off x="96000" y="131989"/>
            <a:ext cx="8839200" cy="954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b="1" lang="en-US" sz="3800">
                <a:latin typeface="Ubuntu"/>
                <a:ea typeface="Ubuntu"/>
                <a:cs typeface="Ubuntu"/>
                <a:sym typeface="Ubuntu"/>
              </a:rPr>
              <a:t>    Welcome To CCL Training!</a:t>
            </a:r>
            <a:endParaRPr b="1" sz="3500">
              <a:latin typeface="Ubuntu"/>
              <a:ea typeface="Ubuntu"/>
              <a:cs typeface="Ubuntu"/>
              <a:sym typeface="Ubuntu"/>
            </a:endParaRPr>
          </a:p>
        </p:txBody>
      </p:sp>
      <p:sp>
        <p:nvSpPr>
          <p:cNvPr id="343" name="Google Shape;343;g2649f5d039b_0_0"/>
          <p:cNvSpPr txBox="1"/>
          <p:nvPr>
            <p:ph idx="1" type="subTitle"/>
          </p:nvPr>
        </p:nvSpPr>
        <p:spPr>
          <a:xfrm>
            <a:off x="310050" y="1183950"/>
            <a:ext cx="8427000" cy="3163800"/>
          </a:xfrm>
          <a:prstGeom prst="rect">
            <a:avLst/>
          </a:prstGeom>
          <a:noFill/>
          <a:ln>
            <a:noFill/>
          </a:ln>
        </p:spPr>
        <p:txBody>
          <a:bodyPr anchorCtr="0" anchor="t" bIns="91425" lIns="91425" spcFirstLastPara="1" rIns="91425" wrap="square" tIns="91425">
            <a:noAutofit/>
          </a:bodyPr>
          <a:lstStyle/>
          <a:p>
            <a:pPr indent="-387350" lvl="0" marL="457200" rtl="0" algn="l">
              <a:lnSpc>
                <a:spcPct val="100000"/>
              </a:lnSpc>
              <a:spcBef>
                <a:spcPts val="0"/>
              </a:spcBef>
              <a:spcAft>
                <a:spcPts val="0"/>
              </a:spcAft>
              <a:buClr>
                <a:schemeClr val="lt1"/>
              </a:buClr>
              <a:buSzPts val="2500"/>
              <a:buFont typeface="Ubuntu"/>
              <a:buChar char="●"/>
            </a:pPr>
            <a:r>
              <a:rPr lang="en-US" sz="2500">
                <a:solidFill>
                  <a:schemeClr val="lt1"/>
                </a:solidFill>
              </a:rPr>
              <a:t>We’ll get started at the top of the hour. </a:t>
            </a:r>
            <a:endParaRPr sz="2500">
              <a:solidFill>
                <a:schemeClr val="lt1"/>
              </a:solidFill>
            </a:endParaRPr>
          </a:p>
          <a:p>
            <a:pPr indent="-374650" lvl="0" marL="457200" rtl="0" algn="l">
              <a:lnSpc>
                <a:spcPct val="100000"/>
              </a:lnSpc>
              <a:spcBef>
                <a:spcPts val="0"/>
              </a:spcBef>
              <a:spcAft>
                <a:spcPts val="0"/>
              </a:spcAft>
              <a:buClr>
                <a:schemeClr val="lt1"/>
              </a:buClr>
              <a:buSzPts val="2300"/>
              <a:buFont typeface="Ubuntu"/>
              <a:buChar char="●"/>
            </a:pPr>
            <a:r>
              <a:rPr lang="en-US" sz="2300">
                <a:solidFill>
                  <a:schemeClr val="lt1"/>
                </a:solidFill>
              </a:rPr>
              <a:t>In the meantime...</a:t>
            </a:r>
            <a:endParaRPr sz="1500">
              <a:solidFill>
                <a:schemeClr val="lt1"/>
              </a:solidFill>
              <a:latin typeface="Ubuntu"/>
              <a:ea typeface="Ubuntu"/>
              <a:cs typeface="Ubuntu"/>
              <a:sym typeface="Ubuntu"/>
            </a:endParaRPr>
          </a:p>
          <a:p>
            <a:pPr indent="-406400" lvl="1" marL="914400" rtl="0" algn="l">
              <a:lnSpc>
                <a:spcPct val="100000"/>
              </a:lnSpc>
              <a:spcBef>
                <a:spcPts val="0"/>
              </a:spcBef>
              <a:spcAft>
                <a:spcPts val="0"/>
              </a:spcAft>
              <a:buClr>
                <a:schemeClr val="lt1"/>
              </a:buClr>
              <a:buSzPts val="2800"/>
              <a:buFont typeface="Ubuntu"/>
              <a:buChar char="○"/>
            </a:pPr>
            <a:r>
              <a:rPr lang="en-US">
                <a:solidFill>
                  <a:schemeClr val="lt1"/>
                </a:solidFill>
                <a:latin typeface="Ubuntu"/>
                <a:ea typeface="Ubuntu"/>
                <a:cs typeface="Ubuntu"/>
                <a:sym typeface="Ubuntu"/>
              </a:rPr>
              <a:t>Share in the chat: where you’re joining from </a:t>
            </a:r>
            <a:endParaRPr>
              <a:solidFill>
                <a:schemeClr val="lt1"/>
              </a:solidFill>
              <a:latin typeface="Ubuntu"/>
              <a:ea typeface="Ubuntu"/>
              <a:cs typeface="Ubuntu"/>
              <a:sym typeface="Ubuntu"/>
            </a:endParaRPr>
          </a:p>
          <a:p>
            <a:pPr indent="-419100" lvl="1" marL="914400" rtl="0" algn="l">
              <a:lnSpc>
                <a:spcPct val="100000"/>
              </a:lnSpc>
              <a:spcBef>
                <a:spcPts val="0"/>
              </a:spcBef>
              <a:spcAft>
                <a:spcPts val="0"/>
              </a:spcAft>
              <a:buClr>
                <a:schemeClr val="lt1"/>
              </a:buClr>
              <a:buSzPts val="3000"/>
              <a:buFont typeface="Ubuntu"/>
              <a:buChar char="○"/>
            </a:pPr>
            <a:r>
              <a:rPr lang="en-US">
                <a:solidFill>
                  <a:schemeClr val="lt1"/>
                </a:solidFill>
                <a:latin typeface="Ubuntu"/>
                <a:ea typeface="Ubuntu"/>
                <a:cs typeface="Ubuntu"/>
                <a:sym typeface="Ubuntu"/>
              </a:rPr>
              <a:t>Follow us online (FB, Twitter, TikTok, Instagram, and BlueSky)</a:t>
            </a:r>
            <a:endParaRPr>
              <a:solidFill>
                <a:schemeClr val="lt1"/>
              </a:solidFill>
              <a:latin typeface="Ubuntu"/>
              <a:ea typeface="Ubuntu"/>
              <a:cs typeface="Ubuntu"/>
              <a:sym typeface="Ubuntu"/>
            </a:endParaRPr>
          </a:p>
          <a:p>
            <a:pPr indent="-419100" lvl="1" marL="914400" marR="0" rtl="0" algn="l">
              <a:lnSpc>
                <a:spcPct val="100000"/>
              </a:lnSpc>
              <a:spcBef>
                <a:spcPts val="0"/>
              </a:spcBef>
              <a:spcAft>
                <a:spcPts val="0"/>
              </a:spcAft>
              <a:buClr>
                <a:schemeClr val="lt1"/>
              </a:buClr>
              <a:buSzPts val="3000"/>
              <a:buFont typeface="Ubuntu"/>
              <a:buChar char="○"/>
            </a:pPr>
            <a:r>
              <a:rPr lang="en-US">
                <a:solidFill>
                  <a:schemeClr val="lt1"/>
                </a:solidFill>
                <a:latin typeface="Ubuntu"/>
                <a:ea typeface="Ubuntu"/>
                <a:cs typeface="Ubuntu"/>
                <a:sym typeface="Ubuntu"/>
                <a:extLst>
                  <a:ext uri="http://customooxmlschemas.google.com/">
                    <go:slidesCustomData xmlns:go="http://customooxmlschemas.google.com/" textRoundtripDataId="0"/>
                  </a:ext>
                </a:extLst>
              </a:rPr>
              <a:t>Post questions using the Q&amp;A button</a:t>
            </a:r>
            <a:endParaRPr>
              <a:solidFill>
                <a:schemeClr val="lt1"/>
              </a:solidFill>
              <a:latin typeface="Ubuntu"/>
              <a:ea typeface="Ubuntu"/>
              <a:cs typeface="Ubuntu"/>
              <a:sym typeface="Ubuntu"/>
            </a:endParaRPr>
          </a:p>
          <a:p>
            <a:pPr indent="-419100" lvl="1" marL="914400" marR="0" rtl="0" algn="l">
              <a:lnSpc>
                <a:spcPct val="100000"/>
              </a:lnSpc>
              <a:spcBef>
                <a:spcPts val="0"/>
              </a:spcBef>
              <a:spcAft>
                <a:spcPts val="0"/>
              </a:spcAft>
              <a:buClr>
                <a:schemeClr val="lt1"/>
              </a:buClr>
              <a:buSzPts val="3000"/>
              <a:buFont typeface="Ubuntu"/>
              <a:buChar char="○"/>
            </a:pPr>
            <a:r>
              <a:rPr lang="en-US">
                <a:solidFill>
                  <a:schemeClr val="lt1"/>
                </a:solidFill>
                <a:latin typeface="Ubuntu"/>
                <a:ea typeface="Ubuntu"/>
                <a:cs typeface="Ubuntu"/>
                <a:sym typeface="Ubuntu"/>
              </a:rPr>
              <a:t>Tonight’s Slides: </a:t>
            </a:r>
            <a:r>
              <a:rPr lang="en-US">
                <a:solidFill>
                  <a:schemeClr val="lt1"/>
                </a:solidFill>
                <a:latin typeface="Ubuntu"/>
                <a:ea typeface="Ubuntu"/>
                <a:cs typeface="Ubuntu"/>
                <a:sym typeface="Ubuntu"/>
              </a:rPr>
              <a:t>cclusa.org/FOFA-senate-slides</a:t>
            </a:r>
            <a:endParaRPr>
              <a:solidFill>
                <a:schemeClr val="lt1"/>
              </a:solidFill>
              <a:latin typeface="Ubuntu"/>
              <a:ea typeface="Ubuntu"/>
              <a:cs typeface="Ubuntu"/>
              <a:sym typeface="Ubuntu"/>
            </a:endParaRPr>
          </a:p>
          <a:p>
            <a:pPr indent="0" lvl="0" marL="0" rtl="0" algn="l">
              <a:lnSpc>
                <a:spcPct val="100000"/>
              </a:lnSpc>
              <a:spcBef>
                <a:spcPts val="0"/>
              </a:spcBef>
              <a:spcAft>
                <a:spcPts val="0"/>
              </a:spcAft>
              <a:buSzPts val="2400"/>
              <a:buNone/>
            </a:pPr>
            <a:r>
              <a:t/>
            </a:r>
            <a:endParaRPr sz="600" u="sng">
              <a:solidFill>
                <a:schemeClr val="lt1"/>
              </a:solidFill>
              <a:latin typeface="Ubuntu"/>
              <a:ea typeface="Ubuntu"/>
              <a:cs typeface="Ubuntu"/>
              <a:sym typeface="Ubuntu"/>
            </a:endParaRPr>
          </a:p>
          <a:p>
            <a:pPr indent="0" lvl="0" marL="0" rtl="0" algn="l">
              <a:lnSpc>
                <a:spcPct val="100000"/>
              </a:lnSpc>
              <a:spcBef>
                <a:spcPts val="0"/>
              </a:spcBef>
              <a:spcAft>
                <a:spcPts val="0"/>
              </a:spcAft>
              <a:buSzPts val="2400"/>
              <a:buNone/>
            </a:pPr>
            <a:r>
              <a:t/>
            </a:r>
            <a:endParaRPr sz="2100"/>
          </a:p>
        </p:txBody>
      </p:sp>
      <p:cxnSp>
        <p:nvCxnSpPr>
          <p:cNvPr id="344" name="Google Shape;344;g2649f5d039b_0_0"/>
          <p:cNvCxnSpPr/>
          <p:nvPr/>
        </p:nvCxnSpPr>
        <p:spPr>
          <a:xfrm>
            <a:off x="672146" y="802714"/>
            <a:ext cx="5111400" cy="0"/>
          </a:xfrm>
          <a:prstGeom prst="straightConnector1">
            <a:avLst/>
          </a:prstGeom>
          <a:noFill/>
          <a:ln cap="flat" cmpd="sng" w="28575">
            <a:solidFill>
              <a:srgbClr val="DAD9D5"/>
            </a:solidFill>
            <a:prstDash val="solid"/>
            <a:round/>
            <a:headEnd len="sm" w="sm" type="none"/>
            <a:tailEnd len="sm" w="sm" type="none"/>
          </a:ln>
        </p:spPr>
      </p:cxnSp>
      <p:pic>
        <p:nvPicPr>
          <p:cNvPr id="345" name="Google Shape;345;g2649f5d039b_0_0"/>
          <p:cNvPicPr preferRelativeResize="0"/>
          <p:nvPr/>
        </p:nvPicPr>
        <p:blipFill rotWithShape="1">
          <a:blip r:embed="rId3">
            <a:alphaModFix/>
          </a:blip>
          <a:srcRect b="0" l="0" r="0" t="0"/>
          <a:stretch/>
        </p:blipFill>
        <p:spPr>
          <a:xfrm>
            <a:off x="6387150" y="4482400"/>
            <a:ext cx="319967" cy="3199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g2649f5d039b_0_7"/>
          <p:cNvSpPr txBox="1"/>
          <p:nvPr>
            <p:ph type="ctrTitle"/>
          </p:nvPr>
        </p:nvSpPr>
        <p:spPr>
          <a:xfrm>
            <a:off x="249075" y="277450"/>
            <a:ext cx="3938700" cy="198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US"/>
              <a:t>The Fix Our Forests Act</a:t>
            </a:r>
            <a:endParaRPr/>
          </a:p>
        </p:txBody>
      </p:sp>
      <p:sp>
        <p:nvSpPr>
          <p:cNvPr id="351" name="Google Shape;351;g2649f5d039b_0_7"/>
          <p:cNvSpPr txBox="1"/>
          <p:nvPr>
            <p:ph idx="1" type="subTitle"/>
          </p:nvPr>
        </p:nvSpPr>
        <p:spPr>
          <a:xfrm>
            <a:off x="159300" y="3157150"/>
            <a:ext cx="4812900" cy="1396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1" lang="en-US" sz="2100"/>
              <a:t>May 8th</a:t>
            </a:r>
            <a:r>
              <a:rPr b="1" lang="en-US" sz="2100"/>
              <a:t>, 2025</a:t>
            </a:r>
            <a:endParaRPr b="1" sz="2100"/>
          </a:p>
          <a:p>
            <a:pPr indent="0" lvl="0" marL="0" rtl="0" algn="l">
              <a:lnSpc>
                <a:spcPct val="115000"/>
              </a:lnSpc>
              <a:spcBef>
                <a:spcPts val="1000"/>
              </a:spcBef>
              <a:spcAft>
                <a:spcPts val="0"/>
              </a:spcAft>
              <a:buClr>
                <a:schemeClr val="dk1"/>
              </a:buClr>
              <a:buSzPts val="1100"/>
              <a:buFont typeface="Arial"/>
              <a:buNone/>
            </a:pPr>
            <a:r>
              <a:rPr b="1" lang="en-US" sz="1900"/>
              <a:t>Presentation Slides: </a:t>
            </a:r>
            <a:r>
              <a:rPr lang="en-US" sz="1900" u="sng"/>
              <a:t>h</a:t>
            </a:r>
            <a:r>
              <a:rPr lang="en-US" sz="1900" u="sng">
                <a:extLst>
                  <a:ext uri="http://customooxmlschemas.google.com/">
                    <go:slidesCustomData xmlns:go="http://customooxmlschemas.google.com/" textRoundtripDataId="1"/>
                  </a:ext>
                </a:extLst>
              </a:rPr>
              <a:t>ttps://cclusa.org/</a:t>
            </a:r>
            <a:r>
              <a:rPr lang="en-US" sz="1900" u="sng"/>
              <a:t>FOFA-senate</a:t>
            </a:r>
            <a:r>
              <a:rPr lang="en-US" sz="1900" u="sng"/>
              <a:t>-slides</a:t>
            </a:r>
            <a:endParaRPr sz="1900" u="sng"/>
          </a:p>
        </p:txBody>
      </p:sp>
      <p:pic>
        <p:nvPicPr>
          <p:cNvPr id="352" name="Google Shape;352;g2649f5d039b_0_7"/>
          <p:cNvPicPr preferRelativeResize="0"/>
          <p:nvPr/>
        </p:nvPicPr>
        <p:blipFill rotWithShape="1">
          <a:blip r:embed="rId3">
            <a:alphaModFix/>
          </a:blip>
          <a:srcRect b="0" l="0" r="0" t="0"/>
          <a:stretch/>
        </p:blipFill>
        <p:spPr>
          <a:xfrm>
            <a:off x="159300" y="4452050"/>
            <a:ext cx="3354151" cy="628900"/>
          </a:xfrm>
          <a:prstGeom prst="rect">
            <a:avLst/>
          </a:prstGeom>
          <a:noFill/>
          <a:ln>
            <a:noFill/>
          </a:ln>
        </p:spPr>
      </p:pic>
      <p:pic>
        <p:nvPicPr>
          <p:cNvPr id="353" name="Google Shape;353;g2649f5d039b_0_7"/>
          <p:cNvPicPr preferRelativeResize="0"/>
          <p:nvPr/>
        </p:nvPicPr>
        <p:blipFill rotWithShape="1">
          <a:blip r:embed="rId4">
            <a:alphaModFix/>
          </a:blip>
          <a:srcRect b="0" l="0" r="0" t="0"/>
          <a:stretch/>
        </p:blipFill>
        <p:spPr>
          <a:xfrm>
            <a:off x="4651000" y="596850"/>
            <a:ext cx="4493000" cy="366408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AD9D5"/>
        </a:solidFill>
      </p:bgPr>
    </p:bg>
    <p:spTree>
      <p:nvGrpSpPr>
        <p:cNvPr id="357" name="Shape 357"/>
        <p:cNvGrpSpPr/>
        <p:nvPr/>
      </p:nvGrpSpPr>
      <p:grpSpPr>
        <a:xfrm>
          <a:off x="0" y="0"/>
          <a:ext cx="0" cy="0"/>
          <a:chOff x="0" y="0"/>
          <a:chExt cx="0" cy="0"/>
        </a:xfrm>
      </p:grpSpPr>
      <p:sp>
        <p:nvSpPr>
          <p:cNvPr id="358" name="Google Shape;358;g3562dbd2867_0_3"/>
          <p:cNvSpPr txBox="1"/>
          <p:nvPr>
            <p:ph type="title"/>
          </p:nvPr>
        </p:nvSpPr>
        <p:spPr>
          <a:xfrm>
            <a:off x="274320" y="274320"/>
            <a:ext cx="8686800" cy="54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000"/>
              <a:buNone/>
            </a:pPr>
            <a:r>
              <a:rPr lang="en-US"/>
              <a:t>About the </a:t>
            </a:r>
            <a:r>
              <a:rPr lang="en-US">
                <a:extLst>
                  <a:ext uri="http://customooxmlschemas.google.com/">
                    <go:slidesCustomData xmlns:go="http://customooxmlschemas.google.com/" textRoundtripDataId="2"/>
                  </a:ext>
                </a:extLst>
              </a:rPr>
              <a:t>Speaker</a:t>
            </a:r>
            <a:r>
              <a:rPr lang="en-US"/>
              <a:t>s</a:t>
            </a:r>
            <a:endParaRPr/>
          </a:p>
        </p:txBody>
      </p:sp>
      <p:sp>
        <p:nvSpPr>
          <p:cNvPr id="359" name="Google Shape;359;g3562dbd2867_0_3"/>
          <p:cNvSpPr/>
          <p:nvPr/>
        </p:nvSpPr>
        <p:spPr>
          <a:xfrm>
            <a:off x="2191938" y="1672663"/>
            <a:ext cx="2220000" cy="2579400"/>
          </a:xfrm>
          <a:prstGeom prst="rect">
            <a:avLst/>
          </a:prstGeom>
          <a:solidFill>
            <a:srgbClr val="7A7776"/>
          </a:solidFill>
          <a:ln>
            <a:noFill/>
          </a:ln>
        </p:spPr>
        <p:txBody>
          <a:bodyPr anchorCtr="0" anchor="t" bIns="91425" lIns="137150" spcFirstLastPara="1" rIns="91425" wrap="square" tIns="137150">
            <a:noAutofit/>
          </a:bodyPr>
          <a:lstStyle/>
          <a:p>
            <a:pPr indent="0" lvl="0" marL="0" marR="0" rtl="0" algn="l">
              <a:lnSpc>
                <a:spcPct val="100000"/>
              </a:lnSpc>
              <a:spcBef>
                <a:spcPts val="0"/>
              </a:spcBef>
              <a:spcAft>
                <a:spcPts val="0"/>
              </a:spcAft>
              <a:buClr>
                <a:srgbClr val="000000"/>
              </a:buClr>
              <a:buSzPts val="1100"/>
              <a:buFont typeface="Arial"/>
              <a:buNone/>
            </a:pPr>
            <a:r>
              <a:rPr b="1" i="0" lang="en-US" sz="2000" u="none" cap="none" strike="noStrike">
                <a:solidFill>
                  <a:srgbClr val="FFFFFF"/>
                </a:solidFill>
                <a:latin typeface="Ubuntu"/>
                <a:ea typeface="Ubuntu"/>
                <a:cs typeface="Ubuntu"/>
                <a:sym typeface="Ubuntu"/>
              </a:rPr>
              <a:t>Dana Nuccitelli</a:t>
            </a:r>
            <a:endParaRPr b="1" i="0" sz="2000" u="none" cap="none" strike="noStrike">
              <a:solidFill>
                <a:srgbClr val="FFFFFF"/>
              </a:solidFill>
              <a:latin typeface="Ubuntu"/>
              <a:ea typeface="Ubuntu"/>
              <a:cs typeface="Ubuntu"/>
              <a:sym typeface="Ubuntu"/>
            </a:endParaRPr>
          </a:p>
          <a:p>
            <a:pPr indent="0" lvl="0" marL="0" marR="0" rtl="0" algn="l">
              <a:lnSpc>
                <a:spcPct val="100000"/>
              </a:lnSpc>
              <a:spcBef>
                <a:spcPts val="0"/>
              </a:spcBef>
              <a:spcAft>
                <a:spcPts val="0"/>
              </a:spcAft>
              <a:buClr>
                <a:srgbClr val="000000"/>
              </a:buClr>
              <a:buSzPts val="1100"/>
              <a:buFont typeface="Arial"/>
              <a:buNone/>
            </a:pPr>
            <a:r>
              <a:rPr b="0" i="0" lang="en-US" sz="2000" u="none" cap="none" strike="noStrike">
                <a:solidFill>
                  <a:srgbClr val="FFFFFF"/>
                </a:solidFill>
                <a:latin typeface="Source Sans Pro"/>
                <a:ea typeface="Source Sans Pro"/>
                <a:cs typeface="Source Sans Pro"/>
                <a:sym typeface="Source Sans Pro"/>
              </a:rPr>
              <a:t>Research </a:t>
            </a:r>
            <a:r>
              <a:rPr lang="en-US" sz="2000">
                <a:solidFill>
                  <a:srgbClr val="FFFFFF"/>
                </a:solidFill>
                <a:latin typeface="Source Sans Pro"/>
                <a:ea typeface="Source Sans Pro"/>
                <a:cs typeface="Source Sans Pro"/>
                <a:sym typeface="Source Sans Pro"/>
              </a:rPr>
              <a:t>Manager</a:t>
            </a:r>
            <a:r>
              <a:rPr b="0" i="0" lang="en-US" sz="2000" u="none" cap="none" strike="noStrike">
                <a:solidFill>
                  <a:srgbClr val="FFFFFF"/>
                </a:solidFill>
                <a:latin typeface="Source Sans Pro"/>
                <a:ea typeface="Source Sans Pro"/>
                <a:cs typeface="Source Sans Pro"/>
                <a:sym typeface="Source Sans Pro"/>
              </a:rPr>
              <a:t> for Citizens’ Climate Lobby</a:t>
            </a:r>
            <a:endParaRPr b="0"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100"/>
              <a:buFont typeface="Arial"/>
              <a:buNone/>
            </a:pPr>
            <a:r>
              <a:t/>
            </a:r>
            <a:endParaRPr b="1" i="0" sz="2000" u="none" cap="none" strike="noStrike">
              <a:solidFill>
                <a:srgbClr val="FFFFFF"/>
              </a:solidFill>
              <a:latin typeface="Ubuntu"/>
              <a:ea typeface="Ubuntu"/>
              <a:cs typeface="Ubuntu"/>
              <a:sym typeface="Ubuntu"/>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FFFFFF"/>
              </a:solidFill>
              <a:latin typeface="Ubuntu"/>
              <a:ea typeface="Ubuntu"/>
              <a:cs typeface="Ubuntu"/>
              <a:sym typeface="Ubuntu"/>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FFFF"/>
              </a:solidFill>
              <a:latin typeface="Ubuntu"/>
              <a:ea typeface="Ubuntu"/>
              <a:cs typeface="Ubuntu"/>
              <a:sym typeface="Ubuntu"/>
            </a:endParaRPr>
          </a:p>
        </p:txBody>
      </p:sp>
      <p:pic>
        <p:nvPicPr>
          <p:cNvPr id="360" name="Google Shape;360;g3562dbd2867_0_3"/>
          <p:cNvPicPr preferRelativeResize="0"/>
          <p:nvPr/>
        </p:nvPicPr>
        <p:blipFill rotWithShape="1">
          <a:blip r:embed="rId3">
            <a:alphaModFix/>
          </a:blip>
          <a:srcRect b="16675" l="14769" r="10597" t="16675"/>
          <a:stretch/>
        </p:blipFill>
        <p:spPr>
          <a:xfrm>
            <a:off x="165750" y="1672613"/>
            <a:ext cx="1922538" cy="2579523"/>
          </a:xfrm>
          <a:prstGeom prst="rect">
            <a:avLst/>
          </a:prstGeom>
          <a:noFill/>
          <a:ln>
            <a:noFill/>
          </a:ln>
        </p:spPr>
      </p:pic>
      <p:sp>
        <p:nvSpPr>
          <p:cNvPr id="361" name="Google Shape;361;g3562dbd2867_0_3"/>
          <p:cNvSpPr/>
          <p:nvPr/>
        </p:nvSpPr>
        <p:spPr>
          <a:xfrm>
            <a:off x="6632250" y="1672500"/>
            <a:ext cx="2346000" cy="2579400"/>
          </a:xfrm>
          <a:prstGeom prst="rect">
            <a:avLst/>
          </a:prstGeom>
          <a:solidFill>
            <a:srgbClr val="7A7776"/>
          </a:solidFill>
          <a:ln>
            <a:noFill/>
          </a:ln>
        </p:spPr>
        <p:txBody>
          <a:bodyPr anchorCtr="0" anchor="t" bIns="91425" lIns="137150" spcFirstLastPara="1" rIns="91425" wrap="square" tIns="137150">
            <a:noAutofit/>
          </a:bodyPr>
          <a:lstStyle/>
          <a:p>
            <a:pPr indent="0" lvl="0" marL="0" marR="0" rtl="0" algn="l">
              <a:lnSpc>
                <a:spcPct val="100000"/>
              </a:lnSpc>
              <a:spcBef>
                <a:spcPts val="0"/>
              </a:spcBef>
              <a:spcAft>
                <a:spcPts val="0"/>
              </a:spcAft>
              <a:buClr>
                <a:schemeClr val="dk1"/>
              </a:buClr>
              <a:buSzPts val="1100"/>
              <a:buFont typeface="Arial"/>
              <a:buNone/>
            </a:pPr>
            <a:r>
              <a:rPr b="1" lang="en-US" sz="2000">
                <a:solidFill>
                  <a:srgbClr val="FFFFFF"/>
                </a:solidFill>
                <a:latin typeface="Ubuntu"/>
                <a:ea typeface="Ubuntu"/>
                <a:cs typeface="Ubuntu"/>
                <a:sym typeface="Ubuntu"/>
              </a:rPr>
              <a:t>Jennifer Tyler</a:t>
            </a:r>
            <a:endParaRPr b="0" i="0" sz="2000" u="none" cap="none" strike="noStrike">
              <a:solidFill>
                <a:srgbClr val="FFFFFF"/>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2000">
                <a:solidFill>
                  <a:srgbClr val="FFFFFF"/>
                </a:solidFill>
                <a:latin typeface="Source Sans Pro"/>
                <a:ea typeface="Source Sans Pro"/>
                <a:cs typeface="Source Sans Pro"/>
                <a:sym typeface="Source Sans Pro"/>
              </a:rPr>
              <a:t>Vice President</a:t>
            </a:r>
            <a:r>
              <a:rPr lang="en-US" sz="2000">
                <a:solidFill>
                  <a:srgbClr val="FFFFFF"/>
                </a:solidFill>
                <a:latin typeface="Source Sans Pro"/>
                <a:ea typeface="Source Sans Pro"/>
                <a:cs typeface="Source Sans Pro"/>
                <a:sym typeface="Source Sans Pro"/>
              </a:rPr>
              <a:t> of</a:t>
            </a:r>
            <a:endParaRPr sz="2000">
              <a:solidFill>
                <a:srgbClr val="FFFFFF"/>
              </a:solidFill>
              <a:latin typeface="Source Sans Pro"/>
              <a:ea typeface="Source Sans Pro"/>
              <a:cs typeface="Source Sans Pro"/>
              <a:sym typeface="Source Sans Pro"/>
            </a:endParaRPr>
          </a:p>
          <a:p>
            <a:pPr indent="0" lvl="0" marL="0" rtl="0" algn="l">
              <a:spcBef>
                <a:spcPts val="0"/>
              </a:spcBef>
              <a:spcAft>
                <a:spcPts val="0"/>
              </a:spcAft>
              <a:buClr>
                <a:schemeClr val="dk1"/>
              </a:buClr>
              <a:buSzPts val="1100"/>
              <a:buFont typeface="Arial"/>
              <a:buNone/>
            </a:pPr>
            <a:r>
              <a:rPr lang="en-US" sz="2000">
                <a:solidFill>
                  <a:srgbClr val="FFFFFF"/>
                </a:solidFill>
                <a:latin typeface="Source Sans Pro"/>
                <a:ea typeface="Source Sans Pro"/>
                <a:cs typeface="Source Sans Pro"/>
                <a:sym typeface="Source Sans Pro"/>
              </a:rPr>
              <a:t>Government  Affairs</a:t>
            </a:r>
            <a:endParaRPr sz="2000">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chemeClr val="dk1"/>
              </a:buClr>
              <a:buSzPts val="1100"/>
              <a:buFont typeface="Arial"/>
              <a:buNone/>
            </a:pPr>
            <a:r>
              <a:rPr i="0" lang="en-US" sz="2000" u="none" cap="none" strike="noStrike">
                <a:solidFill>
                  <a:srgbClr val="FFFFFF"/>
                </a:solidFill>
                <a:latin typeface="Source Sans Pro"/>
                <a:ea typeface="Source Sans Pro"/>
                <a:cs typeface="Source Sans Pro"/>
                <a:sym typeface="Source Sans Pro"/>
              </a:rPr>
              <a:t> for Citizens’ Climate Lobby</a:t>
            </a:r>
            <a:endParaRPr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chemeClr val="dk1"/>
              </a:buClr>
              <a:buSzPts val="1100"/>
              <a:buFont typeface="Arial"/>
              <a:buNone/>
            </a:pPr>
            <a:r>
              <a:t/>
            </a:r>
            <a:endParaRPr b="1" i="0" sz="2000" u="none" cap="none" strike="noStrike">
              <a:solidFill>
                <a:srgbClr val="FFFFFF"/>
              </a:solidFill>
              <a:latin typeface="Ubuntu"/>
              <a:ea typeface="Ubuntu"/>
              <a:cs typeface="Ubuntu"/>
              <a:sym typeface="Ubuntu"/>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FFFFFF"/>
              </a:solidFill>
              <a:latin typeface="Ubuntu"/>
              <a:ea typeface="Ubuntu"/>
              <a:cs typeface="Ubuntu"/>
              <a:sym typeface="Ubuntu"/>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FFFF"/>
              </a:solidFill>
              <a:latin typeface="Ubuntu"/>
              <a:ea typeface="Ubuntu"/>
              <a:cs typeface="Ubuntu"/>
              <a:sym typeface="Ubuntu"/>
            </a:endParaRPr>
          </a:p>
        </p:txBody>
      </p:sp>
      <p:pic>
        <p:nvPicPr>
          <p:cNvPr id="362" name="Google Shape;362;g3562dbd2867_0_3"/>
          <p:cNvPicPr preferRelativeResize="0"/>
          <p:nvPr/>
        </p:nvPicPr>
        <p:blipFill rotWithShape="1">
          <a:blip r:embed="rId4">
            <a:alphaModFix/>
          </a:blip>
          <a:srcRect b="0" l="14354" r="11112" t="0"/>
          <a:stretch/>
        </p:blipFill>
        <p:spPr>
          <a:xfrm>
            <a:off x="4599375" y="1672675"/>
            <a:ext cx="1922550" cy="25794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AD9D5"/>
        </a:solidFill>
      </p:bgPr>
    </p:bg>
    <p:spTree>
      <p:nvGrpSpPr>
        <p:cNvPr id="366" name="Shape 366"/>
        <p:cNvGrpSpPr/>
        <p:nvPr/>
      </p:nvGrpSpPr>
      <p:grpSpPr>
        <a:xfrm>
          <a:off x="0" y="0"/>
          <a:ext cx="0" cy="0"/>
          <a:chOff x="0" y="0"/>
          <a:chExt cx="0" cy="0"/>
        </a:xfrm>
      </p:grpSpPr>
      <p:sp>
        <p:nvSpPr>
          <p:cNvPr id="367" name="Google Shape;367;g327f5b79735_0_1"/>
          <p:cNvSpPr txBox="1"/>
          <p:nvPr>
            <p:ph type="title"/>
          </p:nvPr>
        </p:nvSpPr>
        <p:spPr>
          <a:xfrm>
            <a:off x="274320" y="274320"/>
            <a:ext cx="8686800" cy="54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000"/>
              <a:buNone/>
            </a:pPr>
            <a:r>
              <a:rPr lang="en-US"/>
              <a:t>About the </a:t>
            </a:r>
            <a:r>
              <a:rPr lang="en-US">
                <a:extLst>
                  <a:ext uri="http://customooxmlschemas.google.com/">
                    <go:slidesCustomData xmlns:go="http://customooxmlschemas.google.com/" textRoundtripDataId="3"/>
                  </a:ext>
                </a:extLst>
              </a:rPr>
              <a:t>Speaker</a:t>
            </a:r>
            <a:r>
              <a:rPr lang="en-US"/>
              <a:t>s</a:t>
            </a:r>
            <a:endParaRPr/>
          </a:p>
        </p:txBody>
      </p:sp>
      <p:sp>
        <p:nvSpPr>
          <p:cNvPr id="368" name="Google Shape;368;g327f5b79735_0_1"/>
          <p:cNvSpPr/>
          <p:nvPr/>
        </p:nvSpPr>
        <p:spPr>
          <a:xfrm>
            <a:off x="1830526" y="1102750"/>
            <a:ext cx="1922700" cy="2075400"/>
          </a:xfrm>
          <a:prstGeom prst="rect">
            <a:avLst/>
          </a:prstGeom>
          <a:solidFill>
            <a:srgbClr val="7A7776"/>
          </a:solidFill>
          <a:ln>
            <a:noFill/>
          </a:ln>
        </p:spPr>
        <p:txBody>
          <a:bodyPr anchorCtr="0" anchor="t" bIns="91425" lIns="137150" spcFirstLastPara="1" rIns="91425" wrap="square" tIns="137150">
            <a:noAutofit/>
          </a:bodyPr>
          <a:lstStyle/>
          <a:p>
            <a:pPr indent="0" lvl="0" marL="0" marR="0" rtl="0" algn="l">
              <a:lnSpc>
                <a:spcPct val="100000"/>
              </a:lnSpc>
              <a:spcBef>
                <a:spcPts val="0"/>
              </a:spcBef>
              <a:spcAft>
                <a:spcPts val="0"/>
              </a:spcAft>
              <a:buClr>
                <a:srgbClr val="000000"/>
              </a:buClr>
              <a:buSzPts val="1100"/>
              <a:buFont typeface="Arial"/>
              <a:buNone/>
            </a:pPr>
            <a:r>
              <a:rPr b="1" i="0" lang="en-US" sz="2000" u="none" cap="none" strike="noStrike">
                <a:solidFill>
                  <a:srgbClr val="FFFFFF"/>
                </a:solidFill>
                <a:latin typeface="Source Sans Pro"/>
                <a:ea typeface="Source Sans Pro"/>
                <a:cs typeface="Source Sans Pro"/>
                <a:sym typeface="Source Sans Pro"/>
              </a:rPr>
              <a:t>Dana Nuccitelli</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100"/>
              <a:buFont typeface="Arial"/>
              <a:buNone/>
            </a:pPr>
            <a:r>
              <a:rPr i="0" lang="en-US" sz="2000" u="none" cap="none" strike="noStrike">
                <a:solidFill>
                  <a:srgbClr val="FFFFFF"/>
                </a:solidFill>
                <a:latin typeface="Source Sans Pro"/>
                <a:ea typeface="Source Sans Pro"/>
                <a:cs typeface="Source Sans Pro"/>
                <a:sym typeface="Source Sans Pro"/>
              </a:rPr>
              <a:t>Research </a:t>
            </a:r>
            <a:r>
              <a:rPr lang="en-US" sz="2000">
                <a:solidFill>
                  <a:srgbClr val="FFFFFF"/>
                </a:solidFill>
                <a:latin typeface="Source Sans Pro"/>
                <a:ea typeface="Source Sans Pro"/>
                <a:cs typeface="Source Sans Pro"/>
                <a:sym typeface="Source Sans Pro"/>
              </a:rPr>
              <a:t>Manager</a:t>
            </a:r>
            <a:r>
              <a:rPr i="0" lang="en-US" sz="2000" u="none" cap="none" strike="noStrike">
                <a:solidFill>
                  <a:srgbClr val="FFFFFF"/>
                </a:solidFill>
                <a:latin typeface="Source Sans Pro"/>
                <a:ea typeface="Source Sans Pro"/>
                <a:cs typeface="Source Sans Pro"/>
                <a:sym typeface="Source Sans Pro"/>
              </a:rPr>
              <a:t> for Citizens’ Climate Lobby</a:t>
            </a:r>
            <a:endParaRPr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100"/>
              <a:buFont typeface="Arial"/>
              <a:buNone/>
            </a:pPr>
            <a:r>
              <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FFFF"/>
              </a:solidFill>
              <a:latin typeface="Source Sans Pro"/>
              <a:ea typeface="Source Sans Pro"/>
              <a:cs typeface="Source Sans Pro"/>
              <a:sym typeface="Source Sans Pro"/>
            </a:endParaRPr>
          </a:p>
        </p:txBody>
      </p:sp>
      <p:pic>
        <p:nvPicPr>
          <p:cNvPr id="369" name="Google Shape;369;g327f5b79735_0_1"/>
          <p:cNvPicPr preferRelativeResize="0"/>
          <p:nvPr/>
        </p:nvPicPr>
        <p:blipFill rotWithShape="1">
          <a:blip r:embed="rId3">
            <a:alphaModFix/>
          </a:blip>
          <a:srcRect b="16675" l="14769" r="10597" t="16675"/>
          <a:stretch/>
        </p:blipFill>
        <p:spPr>
          <a:xfrm>
            <a:off x="137950" y="1102698"/>
            <a:ext cx="1546900" cy="2075500"/>
          </a:xfrm>
          <a:prstGeom prst="rect">
            <a:avLst/>
          </a:prstGeom>
          <a:noFill/>
          <a:ln>
            <a:noFill/>
          </a:ln>
        </p:spPr>
      </p:pic>
      <p:sp>
        <p:nvSpPr>
          <p:cNvPr id="370" name="Google Shape;370;g327f5b79735_0_1"/>
          <p:cNvSpPr/>
          <p:nvPr/>
        </p:nvSpPr>
        <p:spPr>
          <a:xfrm>
            <a:off x="6615125" y="1102750"/>
            <a:ext cx="2346000" cy="2075400"/>
          </a:xfrm>
          <a:prstGeom prst="rect">
            <a:avLst/>
          </a:prstGeom>
          <a:solidFill>
            <a:srgbClr val="7A7776"/>
          </a:solidFill>
          <a:ln>
            <a:noFill/>
          </a:ln>
        </p:spPr>
        <p:txBody>
          <a:bodyPr anchorCtr="0" anchor="t" bIns="91425" lIns="137150" spcFirstLastPara="1" rIns="91425" wrap="square" tIns="137150">
            <a:noAutofit/>
          </a:bodyPr>
          <a:lstStyle/>
          <a:p>
            <a:pPr indent="0" lvl="0" marL="0" marR="0" rtl="0" algn="l">
              <a:lnSpc>
                <a:spcPct val="100000"/>
              </a:lnSpc>
              <a:spcBef>
                <a:spcPts val="0"/>
              </a:spcBef>
              <a:spcAft>
                <a:spcPts val="0"/>
              </a:spcAft>
              <a:buClr>
                <a:schemeClr val="dk1"/>
              </a:buClr>
              <a:buSzPts val="1100"/>
              <a:buFont typeface="Arial"/>
              <a:buNone/>
            </a:pPr>
            <a:r>
              <a:rPr b="1" i="0" lang="en-US" sz="2000" u="none" cap="none" strike="noStrike">
                <a:solidFill>
                  <a:srgbClr val="FFFFFF"/>
                </a:solidFill>
                <a:latin typeface="Source Sans Pro"/>
                <a:ea typeface="Source Sans Pro"/>
                <a:cs typeface="Source Sans Pro"/>
                <a:sym typeface="Source Sans Pro"/>
              </a:rPr>
              <a:t>Jennifer Tyler</a:t>
            </a:r>
            <a:endParaRPr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chemeClr val="dk1"/>
              </a:buClr>
              <a:buSzPts val="1100"/>
              <a:buFont typeface="Arial"/>
              <a:buNone/>
            </a:pPr>
            <a:r>
              <a:rPr i="0" lang="en-US" sz="2000" u="none" cap="none" strike="noStrike">
                <a:solidFill>
                  <a:srgbClr val="FFFFFF"/>
                </a:solidFill>
                <a:latin typeface="Source Sans Pro"/>
                <a:ea typeface="Source Sans Pro"/>
                <a:cs typeface="Source Sans Pro"/>
                <a:sym typeface="Source Sans Pro"/>
              </a:rPr>
              <a:t>Senior Director of</a:t>
            </a:r>
            <a:endParaRPr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chemeClr val="dk1"/>
              </a:buClr>
              <a:buSzPts val="1100"/>
              <a:buFont typeface="Arial"/>
              <a:buNone/>
            </a:pPr>
            <a:r>
              <a:rPr i="0" lang="en-US" sz="2000" u="none" cap="none" strike="noStrike">
                <a:solidFill>
                  <a:srgbClr val="FFFFFF"/>
                </a:solidFill>
                <a:latin typeface="Source Sans Pro"/>
                <a:ea typeface="Source Sans Pro"/>
                <a:cs typeface="Source Sans Pro"/>
                <a:sym typeface="Source Sans Pro"/>
              </a:rPr>
              <a:t>Government  Affairs</a:t>
            </a:r>
            <a:endParaRPr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chemeClr val="dk1"/>
              </a:buClr>
              <a:buSzPts val="1100"/>
              <a:buFont typeface="Arial"/>
              <a:buNone/>
            </a:pPr>
            <a:r>
              <a:rPr i="0" lang="en-US" sz="2000" u="none" cap="none" strike="noStrike">
                <a:solidFill>
                  <a:srgbClr val="FFFFFF"/>
                </a:solidFill>
                <a:latin typeface="Source Sans Pro"/>
                <a:ea typeface="Source Sans Pro"/>
                <a:cs typeface="Source Sans Pro"/>
                <a:sym typeface="Source Sans Pro"/>
              </a:rPr>
              <a:t>for Citizens’ Climate Lobby</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FFFF"/>
              </a:solidFill>
              <a:latin typeface="Source Sans Pro"/>
              <a:ea typeface="Source Sans Pro"/>
              <a:cs typeface="Source Sans Pro"/>
              <a:sym typeface="Source Sans Pro"/>
            </a:endParaRPr>
          </a:p>
        </p:txBody>
      </p:sp>
      <p:pic>
        <p:nvPicPr>
          <p:cNvPr id="371" name="Google Shape;371;g327f5b79735_0_1"/>
          <p:cNvPicPr preferRelativeResize="0"/>
          <p:nvPr/>
        </p:nvPicPr>
        <p:blipFill rotWithShape="1">
          <a:blip r:embed="rId4">
            <a:alphaModFix/>
          </a:blip>
          <a:srcRect b="0" l="14353" r="11112" t="0"/>
          <a:stretch/>
        </p:blipFill>
        <p:spPr>
          <a:xfrm>
            <a:off x="4933050" y="1102750"/>
            <a:ext cx="1546900" cy="2075408"/>
          </a:xfrm>
          <a:prstGeom prst="rect">
            <a:avLst/>
          </a:prstGeom>
          <a:noFill/>
          <a:ln>
            <a:noFill/>
          </a:ln>
        </p:spPr>
      </p:pic>
      <p:pic>
        <p:nvPicPr>
          <p:cNvPr id="372" name="Google Shape;372;g327f5b79735_0_1" title="Screenshot 2025-05-05 at 11.31.09 AM.png"/>
          <p:cNvPicPr preferRelativeResize="0"/>
          <p:nvPr/>
        </p:nvPicPr>
        <p:blipFill>
          <a:blip r:embed="rId5">
            <a:alphaModFix/>
          </a:blip>
          <a:stretch>
            <a:fillRect/>
          </a:stretch>
        </p:blipFill>
        <p:spPr>
          <a:xfrm>
            <a:off x="2629226" y="3244575"/>
            <a:ext cx="1696650" cy="1898925"/>
          </a:xfrm>
          <a:prstGeom prst="rect">
            <a:avLst/>
          </a:prstGeom>
          <a:noFill/>
          <a:ln>
            <a:noFill/>
          </a:ln>
        </p:spPr>
      </p:pic>
      <p:sp>
        <p:nvSpPr>
          <p:cNvPr id="373" name="Google Shape;373;g327f5b79735_0_1"/>
          <p:cNvSpPr/>
          <p:nvPr/>
        </p:nvSpPr>
        <p:spPr>
          <a:xfrm>
            <a:off x="4453100" y="3244525"/>
            <a:ext cx="1826400" cy="1899000"/>
          </a:xfrm>
          <a:prstGeom prst="rect">
            <a:avLst/>
          </a:prstGeom>
          <a:solidFill>
            <a:srgbClr val="7A7776"/>
          </a:solidFill>
          <a:ln>
            <a:noFill/>
          </a:ln>
        </p:spPr>
        <p:txBody>
          <a:bodyPr anchorCtr="0" anchor="t" bIns="91425" lIns="137150" spcFirstLastPara="1" rIns="91425" wrap="square" tIns="137150">
            <a:noAutofit/>
          </a:bodyPr>
          <a:lstStyle/>
          <a:p>
            <a:pPr indent="0" lvl="0" marL="0" marR="0" rtl="0" algn="l">
              <a:lnSpc>
                <a:spcPct val="100000"/>
              </a:lnSpc>
              <a:spcBef>
                <a:spcPts val="0"/>
              </a:spcBef>
              <a:spcAft>
                <a:spcPts val="0"/>
              </a:spcAft>
              <a:buClr>
                <a:srgbClr val="000000"/>
              </a:buClr>
              <a:buSzPts val="1100"/>
              <a:buFont typeface="Arial"/>
              <a:buNone/>
            </a:pPr>
            <a:r>
              <a:rPr b="1" i="0" lang="en-US" sz="2000" u="none" cap="none" strike="noStrike">
                <a:solidFill>
                  <a:srgbClr val="FFFFFF"/>
                </a:solidFill>
                <a:latin typeface="Source Sans Pro"/>
                <a:ea typeface="Source Sans Pro"/>
                <a:cs typeface="Source Sans Pro"/>
                <a:sym typeface="Source Sans Pro"/>
              </a:rPr>
              <a:t>Da</a:t>
            </a:r>
            <a:r>
              <a:rPr b="1" lang="en-US" sz="2000">
                <a:solidFill>
                  <a:srgbClr val="FFFFFF"/>
                </a:solidFill>
                <a:latin typeface="Source Sans Pro"/>
                <a:ea typeface="Source Sans Pro"/>
                <a:cs typeface="Source Sans Pro"/>
                <a:sym typeface="Source Sans Pro"/>
              </a:rPr>
              <a:t>nny Richter</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100"/>
              <a:buFont typeface="Arial"/>
              <a:buNone/>
            </a:pPr>
            <a:r>
              <a:rPr lang="en-US" sz="2000">
                <a:solidFill>
                  <a:srgbClr val="FFFFFF"/>
                </a:solidFill>
                <a:latin typeface="Source Sans Pro"/>
                <a:ea typeface="Source Sans Pro"/>
                <a:cs typeface="Source Sans Pro"/>
                <a:sym typeface="Source Sans Pro"/>
              </a:rPr>
              <a:t>Policy Fellow </a:t>
            </a:r>
            <a:r>
              <a:rPr i="0" lang="en-US" sz="2000" u="none" cap="none" strike="noStrike">
                <a:solidFill>
                  <a:srgbClr val="FFFFFF"/>
                </a:solidFill>
                <a:latin typeface="Source Sans Pro"/>
                <a:ea typeface="Source Sans Pro"/>
                <a:cs typeface="Source Sans Pro"/>
                <a:sym typeface="Source Sans Pro"/>
              </a:rPr>
              <a:t>for Citizens’ Climate Lobby</a:t>
            </a:r>
            <a:endParaRPr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100"/>
              <a:buFont typeface="Arial"/>
              <a:buNone/>
            </a:pPr>
            <a:r>
              <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FFFFFF"/>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FFFF"/>
              </a:solidFill>
              <a:latin typeface="Source Sans Pro"/>
              <a:ea typeface="Source Sans Pro"/>
              <a:cs typeface="Source Sans Pro"/>
              <a:sym typeface="Source Sans Pro"/>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44741"/>
        </a:solidFill>
      </p:bgPr>
    </p:bg>
    <p:spTree>
      <p:nvGrpSpPr>
        <p:cNvPr id="377" name="Shape 377"/>
        <p:cNvGrpSpPr/>
        <p:nvPr/>
      </p:nvGrpSpPr>
      <p:grpSpPr>
        <a:xfrm>
          <a:off x="0" y="0"/>
          <a:ext cx="0" cy="0"/>
          <a:chOff x="0" y="0"/>
          <a:chExt cx="0" cy="0"/>
        </a:xfrm>
      </p:grpSpPr>
      <p:sp>
        <p:nvSpPr>
          <p:cNvPr id="378" name="Google Shape;378;g22bd672bb48_0_91"/>
          <p:cNvSpPr txBox="1"/>
          <p:nvPr>
            <p:ph idx="2" type="subTitle"/>
          </p:nvPr>
        </p:nvSpPr>
        <p:spPr>
          <a:xfrm>
            <a:off x="3392580" y="1714753"/>
            <a:ext cx="2358900" cy="1993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600"/>
              </a:spcAft>
              <a:buSzPts val="2400"/>
              <a:buNone/>
            </a:pPr>
            <a:r>
              <a:rPr b="0" lang="en-US"/>
              <a:t>Explore some of the critiques of the bill and why CCL supports it</a:t>
            </a:r>
            <a:endParaRPr b="0"/>
          </a:p>
        </p:txBody>
      </p:sp>
      <p:sp>
        <p:nvSpPr>
          <p:cNvPr id="379" name="Google Shape;379;g22bd672bb48_0_91"/>
          <p:cNvSpPr txBox="1"/>
          <p:nvPr>
            <p:ph idx="1" type="subTitle"/>
          </p:nvPr>
        </p:nvSpPr>
        <p:spPr>
          <a:xfrm>
            <a:off x="6259300" y="1743325"/>
            <a:ext cx="2309700" cy="1993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600"/>
              </a:spcBef>
              <a:spcAft>
                <a:spcPts val="600"/>
              </a:spcAft>
              <a:buSzPts val="2400"/>
              <a:buNone/>
            </a:pPr>
            <a:r>
              <a:rPr b="0" lang="en-US" sz="2500"/>
              <a:t>Discuss CCL’s planned role in supporting FOFA</a:t>
            </a:r>
            <a:endParaRPr b="0" sz="2500"/>
          </a:p>
        </p:txBody>
      </p:sp>
      <p:sp>
        <p:nvSpPr>
          <p:cNvPr id="380" name="Google Shape;380;g22bd672bb48_0_91"/>
          <p:cNvSpPr txBox="1"/>
          <p:nvPr>
            <p:ph type="title"/>
          </p:nvPr>
        </p:nvSpPr>
        <p:spPr>
          <a:xfrm>
            <a:off x="274320" y="274320"/>
            <a:ext cx="8686800" cy="54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000"/>
              <a:buNone/>
            </a:pPr>
            <a:r>
              <a:rPr lang="en-US">
                <a:solidFill>
                  <a:schemeClr val="lt1"/>
                </a:solidFill>
              </a:rPr>
              <a:t>Three Learning Goals</a:t>
            </a:r>
            <a:endParaRPr>
              <a:solidFill>
                <a:schemeClr val="lt1"/>
              </a:solidFill>
            </a:endParaRPr>
          </a:p>
        </p:txBody>
      </p:sp>
      <p:sp>
        <p:nvSpPr>
          <p:cNvPr id="381" name="Google Shape;381;g22bd672bb48_0_91"/>
          <p:cNvSpPr txBox="1"/>
          <p:nvPr>
            <p:ph idx="3" type="subTitle"/>
          </p:nvPr>
        </p:nvSpPr>
        <p:spPr>
          <a:xfrm>
            <a:off x="525840" y="1714753"/>
            <a:ext cx="2358900" cy="1993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600"/>
              </a:spcAft>
              <a:buSzPts val="2400"/>
              <a:buNone/>
            </a:pPr>
            <a:r>
              <a:rPr b="0" lang="en-US">
                <a:solidFill>
                  <a:schemeClr val="lt1"/>
                </a:solidFill>
              </a:rPr>
              <a:t>Learn about the Senate version of the Fix Our Forests Act (FOFA)</a:t>
            </a:r>
            <a:endParaRPr b="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264e94dbff3_0_0"/>
          <p:cNvSpPr txBox="1"/>
          <p:nvPr>
            <p:ph idx="1" type="body"/>
          </p:nvPr>
        </p:nvSpPr>
        <p:spPr>
          <a:xfrm>
            <a:off x="118950" y="1272200"/>
            <a:ext cx="8906100" cy="3454500"/>
          </a:xfrm>
          <a:prstGeom prst="rect">
            <a:avLst/>
          </a:prstGeom>
          <a:noFill/>
          <a:ln>
            <a:noFill/>
          </a:ln>
        </p:spPr>
        <p:txBody>
          <a:bodyPr anchorCtr="0" anchor="t" bIns="91425" lIns="91425" spcFirstLastPara="1" rIns="91425" wrap="square" tIns="91425">
            <a:noAutofit/>
          </a:bodyPr>
          <a:lstStyle/>
          <a:p>
            <a:pPr indent="-368300" lvl="0" marL="457200" rtl="0" algn="l">
              <a:lnSpc>
                <a:spcPct val="113000"/>
              </a:lnSpc>
              <a:spcBef>
                <a:spcPts val="0"/>
              </a:spcBef>
              <a:spcAft>
                <a:spcPts val="0"/>
              </a:spcAft>
              <a:buSzPts val="2200"/>
              <a:buFont typeface="Source Sans Pro"/>
              <a:buChar char="●"/>
            </a:pPr>
            <a:r>
              <a:rPr b="1" lang="en-US" sz="2200">
                <a:latin typeface="Source Sans Pro"/>
                <a:ea typeface="Source Sans Pro"/>
                <a:cs typeface="Source Sans Pro"/>
                <a:sym typeface="Source Sans Pro"/>
              </a:rPr>
              <a:t>It’s good for our forests and the climate.</a:t>
            </a:r>
            <a:r>
              <a:rPr lang="en-US" sz="2200">
                <a:latin typeface="Source Sans Pro"/>
                <a:ea typeface="Source Sans Pro"/>
                <a:cs typeface="Source Sans Pro"/>
                <a:sym typeface="Source Sans Pro"/>
              </a:rPr>
              <a:t> Healthier forests store more carbon, keeping it out of the atmosphere. That’s a climate win.</a:t>
            </a:r>
            <a:br>
              <a:rPr lang="en-US" sz="2200">
                <a:latin typeface="Source Sans Pro"/>
                <a:ea typeface="Source Sans Pro"/>
                <a:cs typeface="Source Sans Pro"/>
                <a:sym typeface="Source Sans Pro"/>
              </a:rPr>
            </a:br>
            <a:endParaRPr sz="2200">
              <a:latin typeface="Source Sans Pro"/>
              <a:ea typeface="Source Sans Pro"/>
              <a:cs typeface="Source Sans Pro"/>
              <a:sym typeface="Source Sans Pro"/>
              <a:extLst>
                <a:ext uri="http://customooxmlschemas.google.com/">
                  <go:slidesCustomData xmlns:go="http://customooxmlschemas.google.com/" textRoundtripDataId="4"/>
                </a:ext>
              </a:extLst>
            </a:endParaRPr>
          </a:p>
          <a:p>
            <a:pPr indent="-368300" lvl="0" marL="457200" rtl="0" algn="l">
              <a:lnSpc>
                <a:spcPct val="113000"/>
              </a:lnSpc>
              <a:spcBef>
                <a:spcPts val="0"/>
              </a:spcBef>
              <a:spcAft>
                <a:spcPts val="0"/>
              </a:spcAft>
              <a:buSzPts val="2200"/>
              <a:buFont typeface="Source Sans Pro"/>
              <a:buChar char="●"/>
            </a:pPr>
            <a:r>
              <a:rPr b="1" lang="en-US" sz="2200">
                <a:latin typeface="Source Sans Pro"/>
                <a:ea typeface="Source Sans Pro"/>
                <a:cs typeface="Source Sans Pro"/>
                <a:sym typeface="Source Sans Pro"/>
                <a:extLst>
                  <a:ext uri="http://customooxmlschemas.google.com/">
                    <go:slidesCustomData xmlns:go="http://customooxmlschemas.google.com/" textRoundtripDataId="5"/>
                  </a:ext>
                </a:extLst>
              </a:rPr>
              <a:t>It builds bipartisan common ground</a:t>
            </a:r>
            <a:r>
              <a:rPr lang="en-US" sz="2200">
                <a:latin typeface="Source Sans Pro"/>
                <a:ea typeface="Source Sans Pro"/>
                <a:cs typeface="Source Sans Pro"/>
                <a:sym typeface="Source Sans Pro"/>
                <a:extLst>
                  <a:ext uri="http://customooxmlschemas.google.com/">
                    <go:slidesCustomData xmlns:go="http://customooxmlschemas.google.com/" textRoundtripDataId="6"/>
                  </a:ext>
                </a:extLst>
              </a:rPr>
              <a:t>, bringing Congress together on forest health and permitting reforms — both vital to climate progress.</a:t>
            </a:r>
            <a:br>
              <a:rPr lang="en-US" sz="2200">
                <a:latin typeface="Source Sans Pro"/>
                <a:ea typeface="Source Sans Pro"/>
                <a:cs typeface="Source Sans Pro"/>
                <a:sym typeface="Source Sans Pro"/>
                <a:extLst>
                  <a:ext uri="http://customooxmlschemas.google.com/">
                    <go:slidesCustomData xmlns:go="http://customooxmlschemas.google.com/" textRoundtripDataId="6"/>
                  </a:ext>
                </a:extLst>
              </a:rPr>
            </a:br>
            <a:endParaRPr sz="2200">
              <a:latin typeface="Source Sans Pro"/>
              <a:ea typeface="Source Sans Pro"/>
              <a:cs typeface="Source Sans Pro"/>
              <a:sym typeface="Source Sans Pro"/>
              <a:extLst>
                <a:ext uri="http://customooxmlschemas.google.com/">
                  <go:slidesCustomData xmlns:go="http://customooxmlschemas.google.com/" textRoundtripDataId="7"/>
                </a:ext>
              </a:extLst>
            </a:endParaRPr>
          </a:p>
          <a:p>
            <a:pPr indent="-368300" lvl="0" marL="457200" rtl="0" algn="l">
              <a:lnSpc>
                <a:spcPct val="113000"/>
              </a:lnSpc>
              <a:spcBef>
                <a:spcPts val="0"/>
              </a:spcBef>
              <a:spcAft>
                <a:spcPts val="0"/>
              </a:spcAft>
              <a:buSzPts val="2200"/>
              <a:buFont typeface="Source Sans Pro"/>
              <a:buChar char="●"/>
            </a:pPr>
            <a:r>
              <a:rPr b="1" lang="en-US" sz="2200">
                <a:latin typeface="Source Sans Pro"/>
                <a:ea typeface="Source Sans Pro"/>
                <a:cs typeface="Source Sans Pro"/>
                <a:sym typeface="Source Sans Pro"/>
              </a:rPr>
              <a:t>It needs our help to pass.</a:t>
            </a:r>
            <a:r>
              <a:rPr lang="en-US" sz="2200">
                <a:latin typeface="Source Sans Pro"/>
                <a:ea typeface="Source Sans Pro"/>
                <a:cs typeface="Source Sans Pro"/>
                <a:sym typeface="Source Sans Pro"/>
              </a:rPr>
              <a:t> Passage is not a guarantee, and CCL’s nonpartisan grassroots advocacy is needed to secure this climate win.</a:t>
            </a:r>
            <a:endParaRPr sz="2200">
              <a:latin typeface="Source Sans Pro"/>
              <a:ea typeface="Source Sans Pro"/>
              <a:cs typeface="Source Sans Pro"/>
              <a:sym typeface="Source Sans Pro"/>
            </a:endParaRPr>
          </a:p>
        </p:txBody>
      </p:sp>
      <p:sp>
        <p:nvSpPr>
          <p:cNvPr id="387" name="Google Shape;387;g264e94dbff3_0_0"/>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extLst>
                  <a:ext uri="http://customooxmlschemas.google.com/">
                    <go:slidesCustomData xmlns:go="http://customooxmlschemas.google.com/" textRoundtripDataId="8"/>
                  </a:ext>
                </a:extLst>
              </a:rPr>
              <a:t>W</a:t>
            </a:r>
            <a:r>
              <a:rPr lang="en-US" sz="4000"/>
              <a:t>hy CCL Supports This Bill</a:t>
            </a:r>
            <a:endParaRPr sz="4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3556dffb03f_0_10"/>
          <p:cNvSpPr txBox="1"/>
          <p:nvPr>
            <p:ph idx="1" type="body"/>
          </p:nvPr>
        </p:nvSpPr>
        <p:spPr>
          <a:xfrm>
            <a:off x="92600" y="1403600"/>
            <a:ext cx="4878300" cy="32973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Font typeface="Source Sans Pro"/>
              <a:buChar char="●"/>
            </a:pPr>
            <a:r>
              <a:rPr lang="en-US" sz="2200">
                <a:latin typeface="Source Sans Pro"/>
                <a:ea typeface="Source Sans Pro"/>
                <a:cs typeface="Source Sans Pro"/>
                <a:sym typeface="Source Sans Pro"/>
              </a:rPr>
              <a:t>American forests currently offset 12% of our annual climate pollution</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That will decline over time due to stressed, burning, and aging forests if we don’t take action</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1000"/>
              </a:spcAft>
              <a:buSzPts val="2200"/>
              <a:buFont typeface="Source Sans Pro"/>
              <a:buChar char="●"/>
            </a:pPr>
            <a:r>
              <a:rPr lang="en-US" sz="2200">
                <a:latin typeface="Source Sans Pro"/>
                <a:ea typeface="Source Sans Pro"/>
                <a:cs typeface="Source Sans Pro"/>
                <a:sym typeface="Source Sans Pro"/>
              </a:rPr>
              <a:t>Can be offset through efforts like reforestation &amp; </a:t>
            </a:r>
            <a:r>
              <a:rPr b="1" lang="en-US" sz="2200">
                <a:latin typeface="Source Sans Pro"/>
                <a:ea typeface="Source Sans Pro"/>
                <a:cs typeface="Source Sans Pro"/>
                <a:sym typeface="Source Sans Pro"/>
              </a:rPr>
              <a:t>wildfire mitigation</a:t>
            </a:r>
            <a:endParaRPr b="1" sz="2200">
              <a:latin typeface="Source Sans Pro"/>
              <a:ea typeface="Source Sans Pro"/>
              <a:cs typeface="Source Sans Pro"/>
              <a:sym typeface="Source Sans Pro"/>
            </a:endParaRPr>
          </a:p>
        </p:txBody>
      </p:sp>
      <p:sp>
        <p:nvSpPr>
          <p:cNvPr id="393" name="Google Shape;393;g3556dffb03f_0_10"/>
          <p:cNvSpPr txBox="1"/>
          <p:nvPr>
            <p:ph type="title"/>
          </p:nvPr>
        </p:nvSpPr>
        <p:spPr>
          <a:xfrm>
            <a:off x="311700" y="2194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Why This is Important</a:t>
            </a:r>
            <a:endParaRPr/>
          </a:p>
        </p:txBody>
      </p:sp>
      <p:pic>
        <p:nvPicPr>
          <p:cNvPr id="394" name="Google Shape;394;g3556dffb03f_0_10" title="Screenshot 2025-05-06 at 10.43.47 AM.png"/>
          <p:cNvPicPr preferRelativeResize="0"/>
          <p:nvPr/>
        </p:nvPicPr>
        <p:blipFill>
          <a:blip r:embed="rId3">
            <a:alphaModFix/>
          </a:blip>
          <a:stretch>
            <a:fillRect/>
          </a:stretch>
        </p:blipFill>
        <p:spPr>
          <a:xfrm>
            <a:off x="5230525" y="1096956"/>
            <a:ext cx="3913473" cy="404654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3556dffb03f_3_0"/>
          <p:cNvSpPr txBox="1"/>
          <p:nvPr>
            <p:ph idx="1" type="body"/>
          </p:nvPr>
        </p:nvSpPr>
        <p:spPr>
          <a:xfrm>
            <a:off x="0" y="1354325"/>
            <a:ext cx="4713000" cy="3699900"/>
          </a:xfrm>
          <a:prstGeom prst="rect">
            <a:avLst/>
          </a:prstGeom>
          <a:noFill/>
          <a:ln>
            <a:noFill/>
          </a:ln>
        </p:spPr>
        <p:txBody>
          <a:bodyPr anchorCtr="0" anchor="t" bIns="91425" lIns="91425" spcFirstLastPara="1" rIns="91425" wrap="square" tIns="91425">
            <a:noAutofit/>
          </a:bodyPr>
          <a:lstStyle/>
          <a:p>
            <a:pPr indent="-368300" lvl="0" marL="457200" rtl="0" algn="l">
              <a:lnSpc>
                <a:spcPct val="113000"/>
              </a:lnSpc>
              <a:spcBef>
                <a:spcPts val="0"/>
              </a:spcBef>
              <a:spcAft>
                <a:spcPts val="0"/>
              </a:spcAft>
              <a:buSzPts val="2200"/>
              <a:buFont typeface="Source Sans Pro"/>
              <a:buChar char="●"/>
            </a:pPr>
            <a:r>
              <a:rPr lang="en-US" sz="2200">
                <a:latin typeface="Source Sans Pro"/>
                <a:ea typeface="Source Sans Pro"/>
                <a:cs typeface="Source Sans Pro"/>
                <a:sym typeface="Source Sans Pro"/>
              </a:rPr>
              <a:t>Climate change</a:t>
            </a:r>
            <a:endParaRPr sz="2200">
              <a:latin typeface="Source Sans Pro"/>
              <a:ea typeface="Source Sans Pro"/>
              <a:cs typeface="Source Sans Pro"/>
              <a:sym typeface="Source Sans Pro"/>
            </a:endParaRPr>
          </a:p>
          <a:p>
            <a:pPr indent="-368300" lvl="0" marL="457200" rtl="0" algn="l">
              <a:lnSpc>
                <a:spcPct val="113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Forest Management</a:t>
            </a:r>
            <a:endParaRPr sz="2200">
              <a:latin typeface="Source Sans Pro"/>
              <a:ea typeface="Source Sans Pro"/>
              <a:cs typeface="Source Sans Pro"/>
              <a:sym typeface="Source Sans Pro"/>
            </a:endParaRPr>
          </a:p>
          <a:p>
            <a:pPr indent="-355600" lvl="1" marL="914400" rtl="0" algn="l">
              <a:lnSpc>
                <a:spcPct val="100000"/>
              </a:lnSpc>
              <a:spcBef>
                <a:spcPts val="1000"/>
              </a:spcBef>
              <a:spcAft>
                <a:spcPts val="0"/>
              </a:spcAft>
              <a:buSzPts val="2000"/>
              <a:buFont typeface="Source Sans Pro"/>
              <a:buChar char="○"/>
            </a:pPr>
            <a:r>
              <a:rPr lang="en-US" sz="2000">
                <a:latin typeface="Source Sans Pro"/>
                <a:ea typeface="Source Sans Pro"/>
                <a:cs typeface="Source Sans Pro"/>
                <a:sym typeface="Source Sans Pro"/>
              </a:rPr>
              <a:t>Colonialism replacing   Indigenous cultural burning</a:t>
            </a:r>
            <a:endParaRPr sz="2000">
              <a:latin typeface="Source Sans Pro"/>
              <a:ea typeface="Source Sans Pro"/>
              <a:cs typeface="Source Sans Pro"/>
              <a:sym typeface="Source Sans Pro"/>
            </a:endParaRPr>
          </a:p>
          <a:p>
            <a:pPr indent="-355600" lvl="1" marL="914400" rtl="0" algn="l">
              <a:lnSpc>
                <a:spcPct val="100000"/>
              </a:lnSpc>
              <a:spcBef>
                <a:spcPts val="1000"/>
              </a:spcBef>
              <a:spcAft>
                <a:spcPts val="0"/>
              </a:spcAft>
              <a:buSzPts val="2000"/>
              <a:buFont typeface="Source Sans Pro"/>
              <a:buChar char="○"/>
            </a:pPr>
            <a:r>
              <a:rPr lang="en-US" sz="2000">
                <a:latin typeface="Source Sans Pro"/>
                <a:ea typeface="Source Sans Pro"/>
                <a:cs typeface="Source Sans Pro"/>
                <a:sym typeface="Source Sans Pro"/>
              </a:rPr>
              <a:t>Aggressive fire suppression</a:t>
            </a:r>
            <a:endParaRPr sz="2000">
              <a:latin typeface="Source Sans Pro"/>
              <a:ea typeface="Source Sans Pro"/>
              <a:cs typeface="Source Sans Pro"/>
              <a:sym typeface="Source Sans Pro"/>
            </a:endParaRPr>
          </a:p>
          <a:p>
            <a:pPr indent="-355600" lvl="1" marL="914400" rtl="0" algn="l">
              <a:lnSpc>
                <a:spcPct val="100000"/>
              </a:lnSpc>
              <a:spcBef>
                <a:spcPts val="1000"/>
              </a:spcBef>
              <a:spcAft>
                <a:spcPts val="0"/>
              </a:spcAft>
              <a:buSzPts val="2000"/>
              <a:buFont typeface="Source Sans Pro"/>
              <a:buChar char="○"/>
            </a:pPr>
            <a:r>
              <a:rPr lang="en-US" sz="2000">
                <a:latin typeface="Source Sans Pro"/>
                <a:ea typeface="Source Sans Pro"/>
                <a:cs typeface="Source Sans Pro"/>
                <a:sym typeface="Source Sans Pro"/>
              </a:rPr>
              <a:t>Early timber harvest practices removing large trees</a:t>
            </a:r>
            <a:endParaRPr sz="2000">
              <a:latin typeface="Source Sans Pro"/>
              <a:ea typeface="Source Sans Pro"/>
              <a:cs typeface="Source Sans Pro"/>
              <a:sym typeface="Source Sans Pro"/>
            </a:endParaRPr>
          </a:p>
          <a:p>
            <a:pPr indent="0" lvl="0" marL="0" rtl="0" algn="l">
              <a:lnSpc>
                <a:spcPct val="100000"/>
              </a:lnSpc>
              <a:spcBef>
                <a:spcPts val="1000"/>
              </a:spcBef>
              <a:spcAft>
                <a:spcPts val="1000"/>
              </a:spcAft>
              <a:buNone/>
            </a:pPr>
            <a:r>
              <a:rPr lang="en-US" sz="2000">
                <a:latin typeface="Source Sans Pro"/>
                <a:ea typeface="Source Sans Pro"/>
                <a:cs typeface="Source Sans Pro"/>
                <a:sym typeface="Source Sans Pro"/>
              </a:rPr>
              <a:t>hotter + drier + </a:t>
            </a:r>
            <a:r>
              <a:rPr b="1" lang="en-US" sz="2000">
                <a:latin typeface="Source Sans Pro"/>
                <a:ea typeface="Source Sans Pro"/>
                <a:cs typeface="Source Sans Pro"/>
                <a:sym typeface="Source Sans Pro"/>
              </a:rPr>
              <a:t>denser</a:t>
            </a:r>
            <a:r>
              <a:rPr lang="en-US" sz="2000">
                <a:latin typeface="Source Sans Pro"/>
                <a:ea typeface="Source Sans Pro"/>
                <a:cs typeface="Source Sans Pro"/>
                <a:sym typeface="Source Sans Pro"/>
              </a:rPr>
              <a:t> forests = megafires</a:t>
            </a:r>
            <a:endParaRPr sz="2000">
              <a:latin typeface="Source Sans Pro"/>
              <a:ea typeface="Source Sans Pro"/>
              <a:cs typeface="Source Sans Pro"/>
              <a:sym typeface="Source Sans Pro"/>
            </a:endParaRPr>
          </a:p>
        </p:txBody>
      </p:sp>
      <p:sp>
        <p:nvSpPr>
          <p:cNvPr id="400" name="Google Shape;400;g3556dffb03f_3_0"/>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Why are Wildfires Worsening?</a:t>
            </a:r>
            <a:endParaRPr sz="4000"/>
          </a:p>
        </p:txBody>
      </p:sp>
      <p:pic>
        <p:nvPicPr>
          <p:cNvPr id="401" name="Google Shape;401;g3556dffb03f_3_0" title="Screenshot 2025-05-08 at 12.12.45 PM.png"/>
          <p:cNvPicPr preferRelativeResize="0"/>
          <p:nvPr/>
        </p:nvPicPr>
        <p:blipFill>
          <a:blip r:embed="rId3">
            <a:alphaModFix/>
          </a:blip>
          <a:stretch>
            <a:fillRect/>
          </a:stretch>
        </p:blipFill>
        <p:spPr>
          <a:xfrm>
            <a:off x="4415818" y="1354325"/>
            <a:ext cx="4728184" cy="28432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3556dffb03f_2_0"/>
          <p:cNvSpPr txBox="1"/>
          <p:nvPr>
            <p:ph idx="1" type="body"/>
          </p:nvPr>
        </p:nvSpPr>
        <p:spPr>
          <a:xfrm>
            <a:off x="44625" y="1193900"/>
            <a:ext cx="6175800" cy="3416400"/>
          </a:xfrm>
          <a:prstGeom prst="rect">
            <a:avLst/>
          </a:prstGeom>
        </p:spPr>
        <p:txBody>
          <a:bodyPr anchorCtr="0" anchor="t" bIns="91425" lIns="91425" spcFirstLastPara="1" rIns="91425" wrap="square" tIns="91425">
            <a:noAutofit/>
          </a:bodyPr>
          <a:lstStyle/>
          <a:p>
            <a:pPr indent="-349250" lvl="0" marL="457200" rtl="0" algn="l">
              <a:lnSpc>
                <a:spcPct val="100000"/>
              </a:lnSpc>
              <a:spcBef>
                <a:spcPts val="0"/>
              </a:spcBef>
              <a:spcAft>
                <a:spcPts val="0"/>
              </a:spcAft>
              <a:buSzPts val="1900"/>
              <a:buChar char="●"/>
            </a:pPr>
            <a:r>
              <a:rPr b="1" lang="en-US" sz="1900">
                <a:latin typeface="Source Sans Pro"/>
                <a:ea typeface="Source Sans Pro"/>
                <a:cs typeface="Source Sans Pro"/>
                <a:sym typeface="Source Sans Pro"/>
              </a:rPr>
              <a:t>Canopy/crown fires</a:t>
            </a:r>
            <a:r>
              <a:rPr lang="en-US" sz="1900">
                <a:latin typeface="Source Sans Pro"/>
                <a:ea typeface="Source Sans Pro"/>
                <a:cs typeface="Source Sans Pro"/>
                <a:sym typeface="Source Sans Pro"/>
              </a:rPr>
              <a:t>: hottest and most destructive. </a:t>
            </a:r>
            <a:endParaRPr sz="1900">
              <a:latin typeface="Source Sans Pro"/>
              <a:ea typeface="Source Sans Pro"/>
              <a:cs typeface="Source Sans Pro"/>
              <a:sym typeface="Source Sans Pro"/>
            </a:endParaRPr>
          </a:p>
          <a:p>
            <a:pPr indent="-349250" lvl="0" marL="457200" rtl="0" algn="l">
              <a:lnSpc>
                <a:spcPct val="100000"/>
              </a:lnSpc>
              <a:spcBef>
                <a:spcPts val="1000"/>
              </a:spcBef>
              <a:spcAft>
                <a:spcPts val="0"/>
              </a:spcAft>
              <a:buSzPts val="1900"/>
              <a:buFont typeface="Source Sans Pro"/>
              <a:buChar char="●"/>
            </a:pPr>
            <a:r>
              <a:rPr b="1" lang="en-US" sz="1900">
                <a:latin typeface="Source Sans Pro"/>
                <a:ea typeface="Source Sans Pro"/>
                <a:cs typeface="Source Sans Pro"/>
                <a:sym typeface="Source Sans Pro"/>
              </a:rPr>
              <a:t>Canopy fuels</a:t>
            </a:r>
            <a:r>
              <a:rPr lang="en-US" sz="1900">
                <a:latin typeface="Source Sans Pro"/>
                <a:ea typeface="Source Sans Pro"/>
                <a:cs typeface="Source Sans Pro"/>
                <a:sym typeface="Source Sans Pro"/>
              </a:rPr>
              <a:t>: Live or dead branches and leaves in the crown of a tree. </a:t>
            </a:r>
            <a:endParaRPr sz="1900">
              <a:latin typeface="Source Sans Pro"/>
              <a:ea typeface="Source Sans Pro"/>
              <a:cs typeface="Source Sans Pro"/>
              <a:sym typeface="Source Sans Pro"/>
            </a:endParaRPr>
          </a:p>
          <a:p>
            <a:pPr indent="-349250" lvl="0" marL="457200" rtl="0" algn="l">
              <a:lnSpc>
                <a:spcPct val="100000"/>
              </a:lnSpc>
              <a:spcBef>
                <a:spcPts val="1000"/>
              </a:spcBef>
              <a:spcAft>
                <a:spcPts val="0"/>
              </a:spcAft>
              <a:buSzPts val="1900"/>
              <a:buChar char="●"/>
            </a:pPr>
            <a:r>
              <a:rPr b="1" lang="en-US" sz="1900">
                <a:latin typeface="Source Sans Pro"/>
                <a:ea typeface="Source Sans Pro"/>
                <a:cs typeface="Source Sans Pro"/>
                <a:sym typeface="Source Sans Pro"/>
              </a:rPr>
              <a:t>Surface fires</a:t>
            </a:r>
            <a:r>
              <a:rPr lang="en-US" sz="1900">
                <a:latin typeface="Source Sans Pro"/>
                <a:ea typeface="Source Sans Pro"/>
                <a:cs typeface="Source Sans Pro"/>
                <a:sym typeface="Source Sans Pro"/>
              </a:rPr>
              <a:t>: burn surface fuels, and can become crown fires.</a:t>
            </a:r>
            <a:endParaRPr sz="1900">
              <a:latin typeface="Source Sans Pro"/>
              <a:ea typeface="Source Sans Pro"/>
              <a:cs typeface="Source Sans Pro"/>
              <a:sym typeface="Source Sans Pro"/>
            </a:endParaRPr>
          </a:p>
          <a:p>
            <a:pPr indent="-349250" lvl="0" marL="457200" rtl="0" algn="l">
              <a:lnSpc>
                <a:spcPct val="100000"/>
              </a:lnSpc>
              <a:spcBef>
                <a:spcPts val="1000"/>
              </a:spcBef>
              <a:spcAft>
                <a:spcPts val="0"/>
              </a:spcAft>
              <a:buSzPts val="1900"/>
              <a:buChar char="●"/>
            </a:pPr>
            <a:r>
              <a:rPr b="1" lang="en-US" sz="1900">
                <a:latin typeface="Source Sans Pro"/>
                <a:ea typeface="Source Sans Pro"/>
                <a:cs typeface="Source Sans Pro"/>
                <a:sym typeface="Source Sans Pro"/>
              </a:rPr>
              <a:t>Surface fuels:</a:t>
            </a:r>
            <a:r>
              <a:rPr lang="en-US" sz="1900">
                <a:latin typeface="Source Sans Pro"/>
                <a:ea typeface="Source Sans Pro"/>
                <a:cs typeface="Source Sans Pro"/>
                <a:sym typeface="Source Sans Pro"/>
              </a:rPr>
              <a:t> </a:t>
            </a:r>
            <a:r>
              <a:rPr lang="en-US" sz="1900">
                <a:highlight>
                  <a:srgbClr val="FFFFFF"/>
                </a:highlight>
                <a:latin typeface="Source Sans Pro"/>
                <a:ea typeface="Source Sans Pro"/>
                <a:cs typeface="Source Sans Pro"/>
                <a:sym typeface="Source Sans Pro"/>
              </a:rPr>
              <a:t>Loose surface litter on the soil surface, e.g. fallen leaves or needles, twigs, bark, cones, and small branches </a:t>
            </a:r>
            <a:endParaRPr sz="1900">
              <a:highlight>
                <a:srgbClr val="FFFFFF"/>
              </a:highlight>
              <a:latin typeface="Source Sans Pro"/>
              <a:ea typeface="Source Sans Pro"/>
              <a:cs typeface="Source Sans Pro"/>
              <a:sym typeface="Source Sans Pro"/>
            </a:endParaRPr>
          </a:p>
          <a:p>
            <a:pPr indent="-349250" lvl="0" marL="457200" rtl="0" algn="l">
              <a:lnSpc>
                <a:spcPct val="100000"/>
              </a:lnSpc>
              <a:spcBef>
                <a:spcPts val="1000"/>
              </a:spcBef>
              <a:spcAft>
                <a:spcPts val="1000"/>
              </a:spcAft>
              <a:buSzPts val="1900"/>
              <a:buChar char="●"/>
            </a:pPr>
            <a:r>
              <a:rPr b="1" lang="en-US" sz="1900">
                <a:latin typeface="Source Sans Pro"/>
                <a:ea typeface="Source Sans Pro"/>
                <a:cs typeface="Source Sans Pro"/>
                <a:sym typeface="Source Sans Pro"/>
              </a:rPr>
              <a:t>Ladder fuels</a:t>
            </a:r>
            <a:r>
              <a:rPr lang="en-US" sz="1900">
                <a:latin typeface="Source Sans Pro"/>
                <a:ea typeface="Source Sans Pro"/>
                <a:cs typeface="Source Sans Pro"/>
                <a:sym typeface="Source Sans Pro"/>
              </a:rPr>
              <a:t>: Vertical </a:t>
            </a:r>
            <a:r>
              <a:rPr lang="en-US" sz="1900">
                <a:highlight>
                  <a:srgbClr val="FFFFFF"/>
                </a:highlight>
                <a:latin typeface="Source Sans Pro"/>
                <a:ea typeface="Source Sans Pro"/>
                <a:cs typeface="Source Sans Pro"/>
                <a:sym typeface="Source Sans Pro"/>
              </a:rPr>
              <a:t>fuels that allow fire to carry from surface fuels into the crowns of trees or shrubs.</a:t>
            </a:r>
            <a:endParaRPr sz="1900">
              <a:latin typeface="Source Sans Pro"/>
              <a:ea typeface="Source Sans Pro"/>
              <a:cs typeface="Source Sans Pro"/>
              <a:sym typeface="Source Sans Pro"/>
            </a:endParaRPr>
          </a:p>
        </p:txBody>
      </p:sp>
      <p:sp>
        <p:nvSpPr>
          <p:cNvPr id="407" name="Google Shape;407;g3556dffb03f_2_0"/>
          <p:cNvSpPr txBox="1"/>
          <p:nvPr>
            <p:ph type="title"/>
          </p:nvPr>
        </p:nvSpPr>
        <p:spPr>
          <a:xfrm>
            <a:off x="311700" y="2194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Key Wildfire Concepts</a:t>
            </a:r>
            <a:endParaRPr/>
          </a:p>
        </p:txBody>
      </p:sp>
      <p:pic>
        <p:nvPicPr>
          <p:cNvPr id="408" name="Google Shape;408;g3556dffb03f_2_0" title="Post-fire-crown-injury-in-Pinus-ponderosa-drawing-by-R-Van-Pelt-Heat-from-fires.png"/>
          <p:cNvPicPr preferRelativeResize="0"/>
          <p:nvPr/>
        </p:nvPicPr>
        <p:blipFill>
          <a:blip r:embed="rId3">
            <a:alphaModFix/>
          </a:blip>
          <a:stretch>
            <a:fillRect/>
          </a:stretch>
        </p:blipFill>
        <p:spPr>
          <a:xfrm>
            <a:off x="6276475" y="1266606"/>
            <a:ext cx="2750101" cy="3271002"/>
          </a:xfrm>
          <a:prstGeom prst="rect">
            <a:avLst/>
          </a:prstGeom>
          <a:noFill/>
          <a:ln>
            <a:noFill/>
          </a:ln>
        </p:spPr>
      </p:pic>
      <p:sp>
        <p:nvSpPr>
          <p:cNvPr id="409" name="Google Shape;409;g3556dffb03f_2_0"/>
          <p:cNvSpPr txBox="1"/>
          <p:nvPr/>
        </p:nvSpPr>
        <p:spPr>
          <a:xfrm>
            <a:off x="6281575" y="4690450"/>
            <a:ext cx="2862300" cy="36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sz="1200">
                <a:solidFill>
                  <a:schemeClr val="dk2"/>
                </a:solidFill>
              </a:rPr>
              <a:t>Drawing by R. Van Pelt</a:t>
            </a:r>
            <a:endParaRPr i="1" sz="12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g3556dffb03f_2_7"/>
          <p:cNvSpPr txBox="1"/>
          <p:nvPr>
            <p:ph type="title"/>
          </p:nvPr>
        </p:nvSpPr>
        <p:spPr>
          <a:xfrm>
            <a:off x="124525" y="219450"/>
            <a:ext cx="8906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Wildfire mitigation methods</a:t>
            </a:r>
            <a:endParaRPr sz="4000"/>
          </a:p>
        </p:txBody>
      </p:sp>
      <p:sp>
        <p:nvSpPr>
          <p:cNvPr id="415" name="Google Shape;415;g3556dffb03f_2_7"/>
          <p:cNvSpPr txBox="1"/>
          <p:nvPr>
            <p:ph idx="1" type="body"/>
          </p:nvPr>
        </p:nvSpPr>
        <p:spPr>
          <a:xfrm>
            <a:off x="55125" y="1112750"/>
            <a:ext cx="8745600" cy="3817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i="1" lang="en-US">
                <a:latin typeface="Source Sans Pro"/>
                <a:ea typeface="Source Sans Pro"/>
                <a:cs typeface="Source Sans Pro"/>
                <a:sym typeface="Source Sans Pro"/>
              </a:rPr>
              <a:t>Driving concept</a:t>
            </a:r>
            <a:r>
              <a:rPr i="1" lang="en-US">
                <a:latin typeface="Source Sans Pro"/>
                <a:ea typeface="Source Sans Pro"/>
                <a:cs typeface="Source Sans Pro"/>
                <a:sym typeface="Source Sans Pro"/>
              </a:rPr>
              <a:t>: reduce the likelihood of a surface fire </a:t>
            </a:r>
            <a:endParaRPr i="1">
              <a:latin typeface="Source Sans Pro"/>
              <a:ea typeface="Source Sans Pro"/>
              <a:cs typeface="Source Sans Pro"/>
              <a:sym typeface="Source Sans Pro"/>
            </a:endParaRPr>
          </a:p>
          <a:p>
            <a:pPr indent="0" lvl="0" marL="0" rtl="0" algn="ctr">
              <a:lnSpc>
                <a:spcPct val="100000"/>
              </a:lnSpc>
              <a:spcBef>
                <a:spcPts val="0"/>
              </a:spcBef>
              <a:spcAft>
                <a:spcPts val="0"/>
              </a:spcAft>
              <a:buNone/>
            </a:pPr>
            <a:r>
              <a:rPr i="1" lang="en-US">
                <a:latin typeface="Source Sans Pro"/>
                <a:ea typeface="Source Sans Pro"/>
                <a:cs typeface="Source Sans Pro"/>
                <a:sym typeface="Source Sans Pro"/>
              </a:rPr>
              <a:t>becoming a crown fire</a:t>
            </a:r>
            <a:endParaRPr i="1">
              <a:latin typeface="Source Sans Pro"/>
              <a:ea typeface="Source Sans Pro"/>
              <a:cs typeface="Source Sans Pro"/>
              <a:sym typeface="Source Sans Pro"/>
            </a:endParaRPr>
          </a:p>
          <a:p>
            <a:pPr indent="-342900" lvl="0" marL="457200" rtl="0" algn="l">
              <a:lnSpc>
                <a:spcPct val="100000"/>
              </a:lnSpc>
              <a:spcBef>
                <a:spcPts val="1000"/>
              </a:spcBef>
              <a:spcAft>
                <a:spcPts val="0"/>
              </a:spcAft>
              <a:buSzPts val="1800"/>
              <a:buFont typeface="Source Sans Pro"/>
              <a:buChar char="●"/>
            </a:pPr>
            <a:r>
              <a:rPr b="1" lang="en-US" sz="1800">
                <a:latin typeface="Source Sans Pro"/>
                <a:ea typeface="Source Sans Pro"/>
                <a:cs typeface="Source Sans Pro"/>
                <a:sym typeface="Source Sans Pro"/>
              </a:rPr>
              <a:t>Hazardous fuel reduction/thinning</a:t>
            </a:r>
            <a:r>
              <a:rPr lang="en-US" sz="1800">
                <a:latin typeface="Source Sans Pro"/>
                <a:ea typeface="Source Sans Pro"/>
                <a:cs typeface="Source Sans Pro"/>
                <a:sym typeface="Source Sans Pro"/>
              </a:rPr>
              <a:t>: Removing excess fuel to keep forests healthy and reduce wildfire risk</a:t>
            </a:r>
            <a:endParaRPr sz="1800">
              <a:latin typeface="Source Sans Pro"/>
              <a:ea typeface="Source Sans Pro"/>
              <a:cs typeface="Source Sans Pro"/>
              <a:sym typeface="Source Sans Pro"/>
            </a:endParaRPr>
          </a:p>
          <a:p>
            <a:pPr indent="-342900" lvl="0" marL="457200" rtl="0" algn="l">
              <a:lnSpc>
                <a:spcPct val="100000"/>
              </a:lnSpc>
              <a:spcBef>
                <a:spcPts val="1000"/>
              </a:spcBef>
              <a:spcAft>
                <a:spcPts val="0"/>
              </a:spcAft>
              <a:buSzPts val="1800"/>
              <a:buFont typeface="Source Sans Pro"/>
              <a:buChar char="●"/>
            </a:pPr>
            <a:r>
              <a:rPr b="1" lang="en-US" sz="1800">
                <a:latin typeface="Source Sans Pro"/>
                <a:ea typeface="Source Sans Pro"/>
                <a:cs typeface="Source Sans Pro"/>
                <a:sym typeface="Source Sans Pro"/>
              </a:rPr>
              <a:t>Chipping</a:t>
            </a:r>
            <a:r>
              <a:rPr lang="en-US" sz="1800">
                <a:latin typeface="Source Sans Pro"/>
                <a:ea typeface="Source Sans Pro"/>
                <a:cs typeface="Source Sans Pro"/>
                <a:sym typeface="Source Sans Pro"/>
              </a:rPr>
              <a:t>: Lowers fire height by burning faster-igniting fuel on the floor, saving tree tops. Creates a low-intensity, low–to-the-ground burn. “Understory burn.”</a:t>
            </a:r>
            <a:endParaRPr sz="1800">
              <a:latin typeface="Source Sans Pro"/>
              <a:ea typeface="Source Sans Pro"/>
              <a:cs typeface="Source Sans Pro"/>
              <a:sym typeface="Source Sans Pro"/>
            </a:endParaRPr>
          </a:p>
          <a:p>
            <a:pPr indent="-342900" lvl="0" marL="457200" rtl="0" algn="l">
              <a:lnSpc>
                <a:spcPct val="100000"/>
              </a:lnSpc>
              <a:spcBef>
                <a:spcPts val="1000"/>
              </a:spcBef>
              <a:spcAft>
                <a:spcPts val="0"/>
              </a:spcAft>
              <a:buSzPts val="1800"/>
              <a:buFont typeface="Source Sans Pro"/>
              <a:buChar char="●"/>
            </a:pPr>
            <a:r>
              <a:rPr b="1" lang="en-US" sz="1800">
                <a:latin typeface="Source Sans Pro"/>
                <a:ea typeface="Source Sans Pro"/>
                <a:cs typeface="Source Sans Pro"/>
                <a:sym typeface="Source Sans Pro"/>
              </a:rPr>
              <a:t>Prescribed fire</a:t>
            </a:r>
            <a:r>
              <a:rPr lang="en-US" sz="1800">
                <a:latin typeface="Source Sans Pro"/>
                <a:ea typeface="Source Sans Pro"/>
                <a:cs typeface="Source Sans Pro"/>
                <a:sym typeface="Source Sans Pro"/>
              </a:rPr>
              <a:t>: Any fire ignited by management actions under certain, predetermined conditions to meet specific objectives related to hazardous fuels or habitat improvement. A written, approved prescribed fire plan must exist, and NEPA requirements must be met, prior to ignition.</a:t>
            </a:r>
            <a:endParaRPr sz="1800">
              <a:latin typeface="Source Sans Pro"/>
              <a:ea typeface="Source Sans Pro"/>
              <a:cs typeface="Source Sans Pro"/>
              <a:sym typeface="Source Sans Pro"/>
            </a:endParaRPr>
          </a:p>
          <a:p>
            <a:pPr indent="0" lvl="0" marL="0" rtl="0" algn="l">
              <a:lnSpc>
                <a:spcPct val="100000"/>
              </a:lnSpc>
              <a:spcBef>
                <a:spcPts val="1000"/>
              </a:spcBef>
              <a:spcAft>
                <a:spcPts val="1000"/>
              </a:spcAft>
              <a:buNone/>
            </a:pPr>
            <a:r>
              <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g34eefe779b8_0_21"/>
          <p:cNvSpPr txBox="1"/>
          <p:nvPr>
            <p:ph idx="1" type="body"/>
          </p:nvPr>
        </p:nvSpPr>
        <p:spPr>
          <a:xfrm>
            <a:off x="174825" y="1307600"/>
            <a:ext cx="4761000" cy="34164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Font typeface="Source Sans Pro"/>
              <a:buChar char="●"/>
            </a:pPr>
            <a:r>
              <a:rPr lang="en-US" sz="2200">
                <a:latin typeface="Source Sans Pro"/>
                <a:ea typeface="Source Sans Pro"/>
                <a:cs typeface="Source Sans Pro"/>
                <a:sym typeface="Source Sans Pro"/>
              </a:rPr>
              <a:t>2023 study found that controlled burns and/or thinning “produced forest conditions at the end of 20 years that were much more resistant to wildfire”</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1000"/>
              </a:spcAft>
              <a:buSzPts val="2200"/>
              <a:buFont typeface="Source Sans Pro"/>
              <a:buChar char="●"/>
            </a:pPr>
            <a:r>
              <a:rPr lang="en-US" sz="2200">
                <a:latin typeface="Source Sans Pro"/>
                <a:ea typeface="Source Sans Pro"/>
                <a:cs typeface="Source Sans Pro"/>
                <a:sym typeface="Source Sans Pro"/>
              </a:rPr>
              <a:t>Forest thinning “can be a viable way to mitigate fire risk, as long as it’s done sustainably and arborists are strategic about what trees they’re chopping down”</a:t>
            </a:r>
            <a:endParaRPr sz="2200">
              <a:latin typeface="Source Sans Pro"/>
              <a:ea typeface="Source Sans Pro"/>
              <a:cs typeface="Source Sans Pro"/>
              <a:sym typeface="Source Sans Pro"/>
            </a:endParaRPr>
          </a:p>
        </p:txBody>
      </p:sp>
      <p:sp>
        <p:nvSpPr>
          <p:cNvPr id="421" name="Google Shape;421;g34eefe779b8_0_21"/>
          <p:cNvSpPr txBox="1"/>
          <p:nvPr>
            <p:ph type="title"/>
          </p:nvPr>
        </p:nvSpPr>
        <p:spPr>
          <a:xfrm>
            <a:off x="311700" y="2194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What the Science Says: Wildfires</a:t>
            </a:r>
            <a:endParaRPr/>
          </a:p>
        </p:txBody>
      </p:sp>
      <p:pic>
        <p:nvPicPr>
          <p:cNvPr id="422" name="Google Shape;422;g34eefe779b8_0_21" title="Screenshot 2025-05-06 at 9.57.36 AM.png"/>
          <p:cNvPicPr preferRelativeResize="0"/>
          <p:nvPr/>
        </p:nvPicPr>
        <p:blipFill>
          <a:blip r:embed="rId3">
            <a:alphaModFix/>
          </a:blip>
          <a:stretch>
            <a:fillRect/>
          </a:stretch>
        </p:blipFill>
        <p:spPr>
          <a:xfrm>
            <a:off x="4746050" y="1792075"/>
            <a:ext cx="4397951" cy="23552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g3556dffb03f_0_0"/>
          <p:cNvSpPr txBox="1"/>
          <p:nvPr>
            <p:ph idx="1" type="body"/>
          </p:nvPr>
        </p:nvSpPr>
        <p:spPr>
          <a:xfrm>
            <a:off x="0" y="1155925"/>
            <a:ext cx="4308000" cy="36606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Font typeface="Source Sans Pro"/>
              <a:buChar char="●"/>
            </a:pPr>
            <a:r>
              <a:rPr lang="en-US" sz="2100">
                <a:latin typeface="Source Sans Pro"/>
                <a:ea typeface="Source Sans Pro"/>
                <a:cs typeface="Source Sans Pro"/>
                <a:sym typeface="Source Sans Pro"/>
              </a:rPr>
              <a:t>2020 USFS study found that thinned forests were more resilient to extreme drought</a:t>
            </a:r>
            <a:endParaRPr sz="2100">
              <a:latin typeface="Source Sans Pro"/>
              <a:ea typeface="Source Sans Pro"/>
              <a:cs typeface="Source Sans Pro"/>
              <a:sym typeface="Source Sans Pro"/>
            </a:endParaRPr>
          </a:p>
          <a:p>
            <a:pPr indent="-361950" lvl="0" marL="457200" rtl="0" algn="l">
              <a:lnSpc>
                <a:spcPct val="100000"/>
              </a:lnSpc>
              <a:spcBef>
                <a:spcPts val="1000"/>
              </a:spcBef>
              <a:spcAft>
                <a:spcPts val="0"/>
              </a:spcAft>
              <a:buSzPts val="2100"/>
              <a:buFont typeface="Source Sans Pro"/>
              <a:buChar char="●"/>
            </a:pPr>
            <a:r>
              <a:rPr lang="en-US" sz="2100">
                <a:latin typeface="Source Sans Pro"/>
                <a:ea typeface="Source Sans Pro"/>
                <a:cs typeface="Source Sans Pro"/>
                <a:sym typeface="Source Sans Pro"/>
              </a:rPr>
              <a:t>Variable thinning plus controlled burns recreated historical forest structure more resilient to wildfires </a:t>
            </a:r>
            <a:endParaRPr sz="2100">
              <a:latin typeface="Source Sans Pro"/>
              <a:ea typeface="Source Sans Pro"/>
              <a:cs typeface="Source Sans Pro"/>
              <a:sym typeface="Source Sans Pro"/>
            </a:endParaRPr>
          </a:p>
          <a:p>
            <a:pPr indent="-361950" lvl="0" marL="457200" rtl="0" algn="l">
              <a:lnSpc>
                <a:spcPct val="100000"/>
              </a:lnSpc>
              <a:spcBef>
                <a:spcPts val="1000"/>
              </a:spcBef>
              <a:spcAft>
                <a:spcPts val="1000"/>
              </a:spcAft>
              <a:buSzPts val="2100"/>
              <a:buFont typeface="Source Sans Pro"/>
              <a:buChar char="●"/>
            </a:pPr>
            <a:r>
              <a:rPr lang="en-US" sz="2100">
                <a:latin typeface="Source Sans Pro"/>
                <a:ea typeface="Source Sans Pro"/>
                <a:cs typeface="Source Sans Pro"/>
                <a:sym typeface="Source Sans Pro"/>
              </a:rPr>
              <a:t>2025 study similarly found thinner forests mitigate drought by allowing more water to reach the ground</a:t>
            </a:r>
            <a:endParaRPr sz="2100">
              <a:latin typeface="Source Sans Pro"/>
              <a:ea typeface="Source Sans Pro"/>
              <a:cs typeface="Source Sans Pro"/>
              <a:sym typeface="Source Sans Pro"/>
            </a:endParaRPr>
          </a:p>
        </p:txBody>
      </p:sp>
      <p:sp>
        <p:nvSpPr>
          <p:cNvPr id="428" name="Google Shape;428;g3556dffb03f_0_0"/>
          <p:cNvSpPr txBox="1"/>
          <p:nvPr>
            <p:ph type="title"/>
          </p:nvPr>
        </p:nvSpPr>
        <p:spPr>
          <a:xfrm>
            <a:off x="311700" y="2194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1"/>
                </a:solidFill>
              </a:rPr>
              <a:t>What the Science Says: Droughts</a:t>
            </a:r>
            <a:endParaRPr>
              <a:solidFill>
                <a:schemeClr val="lt1"/>
              </a:solidFill>
            </a:endParaRPr>
          </a:p>
          <a:p>
            <a:pPr indent="0" lvl="0" marL="0" rtl="0" algn="l">
              <a:spcBef>
                <a:spcPts val="0"/>
              </a:spcBef>
              <a:spcAft>
                <a:spcPts val="0"/>
              </a:spcAft>
              <a:buNone/>
            </a:pPr>
            <a:r>
              <a:t/>
            </a:r>
            <a:endParaRPr>
              <a:solidFill>
                <a:schemeClr val="lt1"/>
              </a:solidFill>
            </a:endParaRPr>
          </a:p>
        </p:txBody>
      </p:sp>
      <p:pic>
        <p:nvPicPr>
          <p:cNvPr id="429" name="Google Shape;429;g3556dffb03f_0_0" title="Screenshot 2025-05-06 at 9.04.23 AM.png"/>
          <p:cNvPicPr preferRelativeResize="0"/>
          <p:nvPr/>
        </p:nvPicPr>
        <p:blipFill>
          <a:blip r:embed="rId3">
            <a:alphaModFix/>
          </a:blip>
          <a:stretch>
            <a:fillRect/>
          </a:stretch>
        </p:blipFill>
        <p:spPr>
          <a:xfrm>
            <a:off x="4418925" y="1307610"/>
            <a:ext cx="4725076" cy="3601237"/>
          </a:xfrm>
          <a:prstGeom prst="rect">
            <a:avLst/>
          </a:prstGeom>
          <a:noFill/>
          <a:ln>
            <a:noFill/>
          </a:ln>
        </p:spPr>
      </p:pic>
      <p:pic>
        <p:nvPicPr>
          <p:cNvPr id="430" name="Google Shape;430;g3556dffb03f_0_0" title="Screenshot 2025-05-06 at 9.11.16 AM.png"/>
          <p:cNvPicPr preferRelativeResize="0"/>
          <p:nvPr/>
        </p:nvPicPr>
        <p:blipFill>
          <a:blip r:embed="rId4">
            <a:alphaModFix/>
          </a:blip>
          <a:stretch>
            <a:fillRect/>
          </a:stretch>
        </p:blipFill>
        <p:spPr>
          <a:xfrm>
            <a:off x="4366287" y="1307600"/>
            <a:ext cx="4777711" cy="3601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descr="The Wildfire Crisis Strategy is a call to action. During the Bridge Fire, the US Forest Service, along with other agencies and community members worked together to save lives, structures, and ecosystems. Years of hazardous fuels reduction work was key to their success. &#10;(USDA Forest Service Video Veronica Verdin)&#10;&#10;Learn more about the Wildfire Crisis Strategy in Southern California: https://www.fs.usda.gov/detail/r5/fir... &#10;Read more about the Bridge and Line Fires: https://www.fs.usda.gov/detail/r5/hom..." id="436" name="Google Shape;436;g3550bcf8478_0_0" title="From Flames to Future: Wildfire Crisis Strategy &amp; Fuel Treatment Triumphs">
            <a:hlinkClick r:id="rId3"/>
          </p:cNvPr>
          <p:cNvPicPr preferRelativeResize="0"/>
          <p:nvPr/>
        </p:nvPicPr>
        <p:blipFill>
          <a:blip r:embed="rId4">
            <a:alphaModFix/>
          </a:blip>
          <a:stretch>
            <a:fillRect/>
          </a:stretch>
        </p:blipFill>
        <p:spPr>
          <a:xfrm>
            <a:off x="0" y="0"/>
            <a:ext cx="9144013" cy="5143500"/>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g3550bcf8478_0_19" title="CaldorMap.png"/>
          <p:cNvPicPr preferRelativeResize="0"/>
          <p:nvPr/>
        </p:nvPicPr>
        <p:blipFill>
          <a:blip r:embed="rId3">
            <a:alphaModFix/>
          </a:blip>
          <a:stretch>
            <a:fillRect/>
          </a:stretch>
        </p:blipFill>
        <p:spPr>
          <a:xfrm>
            <a:off x="2588999" y="0"/>
            <a:ext cx="6555003" cy="5143501"/>
          </a:xfrm>
          <a:prstGeom prst="rect">
            <a:avLst/>
          </a:prstGeom>
          <a:noFill/>
          <a:ln>
            <a:noFill/>
          </a:ln>
        </p:spPr>
      </p:pic>
      <p:sp>
        <p:nvSpPr>
          <p:cNvPr id="443" name="Google Shape;443;g3550bcf8478_0_19"/>
          <p:cNvSpPr txBox="1"/>
          <p:nvPr/>
        </p:nvSpPr>
        <p:spPr>
          <a:xfrm>
            <a:off x="0" y="288750"/>
            <a:ext cx="2592600" cy="456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900">
                <a:solidFill>
                  <a:schemeClr val="dk2"/>
                </a:solidFill>
                <a:latin typeface="Source Sans Pro"/>
                <a:ea typeface="Source Sans Pro"/>
                <a:cs typeface="Source Sans Pro"/>
                <a:sym typeface="Source Sans Pro"/>
              </a:rPr>
              <a:t>Success story: </a:t>
            </a:r>
            <a:endParaRPr b="1" sz="1900">
              <a:solidFill>
                <a:schemeClr val="dk2"/>
              </a:solidFill>
              <a:latin typeface="Source Sans Pro"/>
              <a:ea typeface="Source Sans Pro"/>
              <a:cs typeface="Source Sans Pro"/>
              <a:sym typeface="Source Sans Pro"/>
            </a:endParaRPr>
          </a:p>
          <a:p>
            <a:pPr indent="0" lvl="0" marL="0" rtl="0" algn="l">
              <a:spcBef>
                <a:spcPts val="0"/>
              </a:spcBef>
              <a:spcAft>
                <a:spcPts val="0"/>
              </a:spcAft>
              <a:buNone/>
            </a:pPr>
            <a:r>
              <a:rPr lang="en-US" sz="1900">
                <a:solidFill>
                  <a:schemeClr val="dk2"/>
                </a:solidFill>
                <a:latin typeface="Source Sans Pro"/>
                <a:ea typeface="Source Sans Pro"/>
                <a:cs typeface="Source Sans Pro"/>
                <a:sym typeface="Source Sans Pro"/>
              </a:rPr>
              <a:t>The 2021 Caldor Fire avoided South Lake Tahoe thanks to wildfire management treatments</a:t>
            </a:r>
            <a:endParaRPr sz="1900">
              <a:solidFill>
                <a:schemeClr val="dk2"/>
              </a:solidFill>
              <a:latin typeface="Source Sans Pro"/>
              <a:ea typeface="Source Sans Pro"/>
              <a:cs typeface="Source Sans Pro"/>
              <a:sym typeface="Source Sans Pro"/>
            </a:endParaRPr>
          </a:p>
          <a:p>
            <a:pPr indent="0" lvl="0" marL="0" rtl="0" algn="l">
              <a:spcBef>
                <a:spcPts val="0"/>
              </a:spcBef>
              <a:spcAft>
                <a:spcPts val="0"/>
              </a:spcAft>
              <a:buNone/>
            </a:pPr>
            <a:r>
              <a:t/>
            </a:r>
            <a:endParaRPr sz="1900">
              <a:solidFill>
                <a:schemeClr val="dk2"/>
              </a:solidFill>
              <a:latin typeface="Source Sans Pro"/>
              <a:ea typeface="Source Sans Pro"/>
              <a:cs typeface="Source Sans Pro"/>
              <a:sym typeface="Source Sans Pro"/>
            </a:endParaRPr>
          </a:p>
          <a:p>
            <a:pPr indent="0" lvl="0" marL="0" rtl="0" algn="l">
              <a:spcBef>
                <a:spcPts val="0"/>
              </a:spcBef>
              <a:spcAft>
                <a:spcPts val="0"/>
              </a:spcAft>
              <a:buNone/>
            </a:pPr>
            <a:r>
              <a:rPr lang="en-US" sz="1900">
                <a:solidFill>
                  <a:schemeClr val="dk2"/>
                </a:solidFill>
                <a:latin typeface="Source Sans Pro"/>
                <a:ea typeface="Source Sans Pro"/>
                <a:cs typeface="Source Sans Pro"/>
                <a:sym typeface="Source Sans Pro"/>
              </a:rPr>
              <a:t>Tahoe is the only currently existing 10,000-acre categorical exclusion area, from the Water Infrastructure Improvements for the Nation Act, Proven Forest Management Act</a:t>
            </a:r>
            <a:endParaRPr sz="1900">
              <a:solidFill>
                <a:schemeClr val="dk2"/>
              </a:solidFill>
              <a:latin typeface="Source Sans Pro"/>
              <a:ea typeface="Source Sans Pro"/>
              <a:cs typeface="Source Sans Pro"/>
              <a:sym typeface="Source Sans Pro"/>
            </a:endParaRP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g34e428cd4d1_0_5"/>
          <p:cNvSpPr txBox="1"/>
          <p:nvPr>
            <p:ph idx="1" type="body"/>
          </p:nvPr>
        </p:nvSpPr>
        <p:spPr>
          <a:xfrm>
            <a:off x="0" y="1214975"/>
            <a:ext cx="5714700" cy="31536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1200"/>
              </a:spcBef>
              <a:spcAft>
                <a:spcPts val="0"/>
              </a:spcAft>
              <a:buSzPts val="2200"/>
              <a:buFont typeface="Source Sans Pro"/>
              <a:buChar char="●"/>
            </a:pPr>
            <a:r>
              <a:rPr lang="en-US" sz="2200">
                <a:latin typeface="Source Sans Pro"/>
                <a:ea typeface="Source Sans Pro"/>
                <a:cs typeface="Source Sans Pro"/>
                <a:sym typeface="Source Sans Pro"/>
              </a:rPr>
              <a:t>The Fix Our Forests Act primarily focuses on permitting reform and technology adoption for improved decision making essential to scaling up effective wildfire mitigation</a:t>
            </a:r>
            <a:endParaRPr sz="2200">
              <a:solidFill>
                <a:schemeClr val="dk1"/>
              </a:solidFill>
              <a:latin typeface="Source Sans Pro"/>
              <a:ea typeface="Source Sans Pro"/>
              <a:cs typeface="Source Sans Pro"/>
              <a:sym typeface="Source Sans Pro"/>
            </a:endParaRPr>
          </a:p>
          <a:p>
            <a:pPr indent="-368300" lvl="0" marL="457200" rtl="0" algn="l">
              <a:lnSpc>
                <a:spcPct val="100000"/>
              </a:lnSpc>
              <a:spcBef>
                <a:spcPts val="1200"/>
              </a:spcBef>
              <a:spcAft>
                <a:spcPts val="0"/>
              </a:spcAft>
              <a:buSzPts val="2200"/>
              <a:buFont typeface="Source Sans Pro"/>
              <a:buChar char="●"/>
            </a:pPr>
            <a:r>
              <a:rPr lang="en-US" sz="2200">
                <a:latin typeface="Source Sans Pro"/>
                <a:ea typeface="Source Sans Pro"/>
                <a:cs typeface="Source Sans Pro"/>
                <a:sym typeface="Source Sans Pro"/>
              </a:rPr>
              <a:t>The legislation removes bureaucratic roadblocks that slow down essential forest restoration projects and integrates cutting-edge technology to modernize wildfire decision-making</a:t>
            </a:r>
            <a:endParaRPr sz="1000">
              <a:solidFill>
                <a:schemeClr val="dk1"/>
              </a:solidFill>
            </a:endParaRPr>
          </a:p>
          <a:p>
            <a:pPr indent="0" lvl="0" marL="0" rtl="0" algn="l">
              <a:lnSpc>
                <a:spcPct val="100000"/>
              </a:lnSpc>
              <a:spcBef>
                <a:spcPts val="1200"/>
              </a:spcBef>
              <a:spcAft>
                <a:spcPts val="600"/>
              </a:spcAft>
              <a:buNone/>
            </a:pPr>
            <a:r>
              <a:t/>
            </a:r>
            <a:endParaRPr sz="2200">
              <a:latin typeface="Source Sans Pro"/>
              <a:ea typeface="Source Sans Pro"/>
              <a:cs typeface="Source Sans Pro"/>
              <a:sym typeface="Source Sans Pro"/>
            </a:endParaRPr>
          </a:p>
        </p:txBody>
      </p:sp>
      <p:sp>
        <p:nvSpPr>
          <p:cNvPr id="449" name="Google Shape;449;g34e428cd4d1_0_5"/>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FOFA</a:t>
            </a:r>
            <a:r>
              <a:rPr lang="en-US" sz="4000"/>
              <a:t> Topline Summary</a:t>
            </a:r>
            <a:endParaRPr sz="4000"/>
          </a:p>
        </p:txBody>
      </p:sp>
      <p:pic>
        <p:nvPicPr>
          <p:cNvPr id="450" name="Google Shape;450;g34e428cd4d1_0_5"/>
          <p:cNvPicPr preferRelativeResize="0"/>
          <p:nvPr/>
        </p:nvPicPr>
        <p:blipFill rotWithShape="1">
          <a:blip r:embed="rId3">
            <a:alphaModFix/>
          </a:blip>
          <a:srcRect b="0" l="0" r="0" t="0"/>
          <a:stretch/>
        </p:blipFill>
        <p:spPr>
          <a:xfrm>
            <a:off x="5837227" y="1771383"/>
            <a:ext cx="3306773" cy="2696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g352d82fec53_0_15"/>
          <p:cNvSpPr txBox="1"/>
          <p:nvPr>
            <p:ph idx="1" type="body"/>
          </p:nvPr>
        </p:nvSpPr>
        <p:spPr>
          <a:xfrm>
            <a:off x="0" y="1231650"/>
            <a:ext cx="5714700" cy="3136800"/>
          </a:xfrm>
          <a:prstGeom prst="rect">
            <a:avLst/>
          </a:prstGeom>
          <a:noFill/>
          <a:ln>
            <a:noFill/>
          </a:ln>
        </p:spPr>
        <p:txBody>
          <a:bodyPr anchorCtr="0" anchor="t" bIns="91425" lIns="91425" spcFirstLastPara="1" rIns="91425" wrap="square" tIns="91425">
            <a:noAutofit/>
          </a:bodyPr>
          <a:lstStyle/>
          <a:p>
            <a:pPr indent="-361950" lvl="0" marL="457200" rtl="0" algn="l">
              <a:lnSpc>
                <a:spcPct val="100000"/>
              </a:lnSpc>
              <a:spcBef>
                <a:spcPts val="1200"/>
              </a:spcBef>
              <a:spcAft>
                <a:spcPts val="0"/>
              </a:spcAft>
              <a:buSzPts val="2100"/>
              <a:buFont typeface="Source Sans Pro"/>
              <a:buChar char="●"/>
            </a:pPr>
            <a:r>
              <a:rPr lang="en-US" sz="2100">
                <a:latin typeface="Source Sans Pro"/>
                <a:ea typeface="Source Sans Pro"/>
                <a:cs typeface="Source Sans Pro"/>
                <a:sym typeface="Source Sans Pro"/>
              </a:rPr>
              <a:t>The legislation will not resolve the long-standing workforce and budget constraints that have plagued wildfire mitigation and response for decades</a:t>
            </a:r>
            <a:endParaRPr sz="2100">
              <a:latin typeface="Source Sans Pro"/>
              <a:ea typeface="Source Sans Pro"/>
              <a:cs typeface="Source Sans Pro"/>
              <a:sym typeface="Source Sans Pro"/>
            </a:endParaRPr>
          </a:p>
          <a:p>
            <a:pPr indent="-361950" lvl="0" marL="457200" rtl="0" algn="l">
              <a:lnSpc>
                <a:spcPct val="115000"/>
              </a:lnSpc>
              <a:spcBef>
                <a:spcPts val="1000"/>
              </a:spcBef>
              <a:spcAft>
                <a:spcPts val="0"/>
              </a:spcAft>
              <a:buSzPts val="2100"/>
              <a:buFont typeface="Source Sans Pro"/>
              <a:buChar char="●"/>
            </a:pPr>
            <a:r>
              <a:rPr lang="en-US" sz="2100">
                <a:latin typeface="Source Sans Pro"/>
                <a:ea typeface="Source Sans Pro"/>
                <a:cs typeface="Source Sans Pro"/>
                <a:sym typeface="Source Sans Pro"/>
              </a:rPr>
              <a:t>A permanent, well-resourced federal wildfire workforce remains an urgent need</a:t>
            </a:r>
            <a:endParaRPr sz="900">
              <a:solidFill>
                <a:schemeClr val="dk1"/>
              </a:solidFill>
            </a:endParaRPr>
          </a:p>
          <a:p>
            <a:pPr indent="-361950" lvl="0" marL="457200" rtl="0" algn="l">
              <a:lnSpc>
                <a:spcPct val="100000"/>
              </a:lnSpc>
              <a:spcBef>
                <a:spcPts val="1200"/>
              </a:spcBef>
              <a:spcAft>
                <a:spcPts val="1000"/>
              </a:spcAft>
              <a:buSzPts val="2100"/>
              <a:buFont typeface="Source Sans Pro"/>
              <a:buChar char="●"/>
            </a:pPr>
            <a:r>
              <a:rPr lang="en-US" sz="2100">
                <a:latin typeface="Source Sans Pro"/>
                <a:ea typeface="Source Sans Pro"/>
                <a:cs typeface="Source Sans Pro"/>
                <a:sym typeface="Source Sans Pro"/>
              </a:rPr>
              <a:t>CCL is working with sponsors of the legislation and other Members of the relevant Committees to address staffing and resource concerns through the appropriations process</a:t>
            </a:r>
            <a:endParaRPr sz="2100">
              <a:latin typeface="Source Sans Pro"/>
              <a:ea typeface="Source Sans Pro"/>
              <a:cs typeface="Source Sans Pro"/>
              <a:sym typeface="Source Sans Pro"/>
            </a:endParaRPr>
          </a:p>
        </p:txBody>
      </p:sp>
      <p:sp>
        <p:nvSpPr>
          <p:cNvPr id="456" name="Google Shape;456;g352d82fec53_0_15"/>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What FOFA does not do</a:t>
            </a:r>
            <a:endParaRPr sz="4000"/>
          </a:p>
        </p:txBody>
      </p:sp>
      <p:pic>
        <p:nvPicPr>
          <p:cNvPr id="457" name="Google Shape;457;g352d82fec53_0_15"/>
          <p:cNvPicPr preferRelativeResize="0"/>
          <p:nvPr/>
        </p:nvPicPr>
        <p:blipFill rotWithShape="1">
          <a:blip r:embed="rId3">
            <a:alphaModFix/>
          </a:blip>
          <a:srcRect b="0" l="0" r="0" t="0"/>
          <a:stretch/>
        </p:blipFill>
        <p:spPr>
          <a:xfrm>
            <a:off x="5837227" y="1771383"/>
            <a:ext cx="3306773" cy="2696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g352d82fec53_0_7"/>
          <p:cNvSpPr txBox="1"/>
          <p:nvPr>
            <p:ph idx="1" type="body"/>
          </p:nvPr>
        </p:nvSpPr>
        <p:spPr>
          <a:xfrm>
            <a:off x="0" y="1155925"/>
            <a:ext cx="8928600" cy="3384000"/>
          </a:xfrm>
          <a:prstGeom prst="rect">
            <a:avLst/>
          </a:prstGeom>
          <a:noFill/>
          <a:ln>
            <a:noFill/>
          </a:ln>
        </p:spPr>
        <p:txBody>
          <a:bodyPr anchorCtr="0" anchor="t" bIns="91425" lIns="91425" spcFirstLastPara="1" rIns="91425" wrap="square" tIns="91425">
            <a:noAutofit/>
          </a:bodyPr>
          <a:lstStyle/>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Fireshed Management Areas:</a:t>
            </a:r>
            <a:r>
              <a:rPr lang="en-US" sz="1900">
                <a:solidFill>
                  <a:schemeClr val="dk1"/>
                </a:solidFill>
                <a:latin typeface="Source Sans Pro"/>
                <a:ea typeface="Source Sans Pro"/>
                <a:cs typeface="Source Sans Pro"/>
                <a:sym typeface="Source Sans Pro"/>
              </a:rPr>
              <a:t> Establishes a nationwide system to designate the top 20% of wildfire-exposed landscapes for targeted treatment (Sec. 101)</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Fireshed Assessments:</a:t>
            </a:r>
            <a:r>
              <a:rPr lang="en-US" sz="1900">
                <a:solidFill>
                  <a:schemeClr val="dk1"/>
                </a:solidFill>
                <a:latin typeface="Source Sans Pro"/>
                <a:ea typeface="Source Sans Pro"/>
                <a:cs typeface="Source Sans Pro"/>
                <a:sym typeface="Source Sans Pro"/>
              </a:rPr>
              <a:t> Requires detailed, science-based wildfire risk analyses and restoration strategies for each designated fireshed. These assessments require local and tribal collaboration in planning and public participation as assessments are initiated (Sec. 105)</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Fireshed Registry:</a:t>
            </a:r>
            <a:r>
              <a:rPr lang="en-US" sz="1900">
                <a:solidFill>
                  <a:schemeClr val="dk1"/>
                </a:solidFill>
                <a:latin typeface="Source Sans Pro"/>
                <a:ea typeface="Source Sans Pro"/>
                <a:cs typeface="Source Sans Pro"/>
                <a:sym typeface="Source Sans Pro"/>
              </a:rPr>
              <a:t> Creates a public-facing geospatial database tracking wildfire risk, completed and planned treatments, and project performance (Sec. 103)</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Wildfire Intelligence Center:</a:t>
            </a:r>
            <a:r>
              <a:rPr lang="en-US" sz="1900">
                <a:solidFill>
                  <a:schemeClr val="dk1"/>
                </a:solidFill>
                <a:latin typeface="Source Sans Pro"/>
                <a:ea typeface="Source Sans Pro"/>
                <a:cs typeface="Source Sans Pro"/>
                <a:sym typeface="Source Sans Pro"/>
              </a:rPr>
              <a:t> Sets up a new federal coordination hub for real-time wildfire data, modeling, smoke forecasting, and decision support (Sec. 102)</a:t>
            </a:r>
            <a:endParaRPr sz="1900">
              <a:solidFill>
                <a:schemeClr val="dk1"/>
              </a:solidFill>
              <a:latin typeface="Source Sans Pro"/>
              <a:ea typeface="Source Sans Pro"/>
              <a:cs typeface="Source Sans Pro"/>
              <a:sym typeface="Source Sans Pro"/>
            </a:endParaRPr>
          </a:p>
          <a:p>
            <a:pPr indent="0" lvl="0" marL="457200" rtl="0" algn="l">
              <a:lnSpc>
                <a:spcPct val="100000"/>
              </a:lnSpc>
              <a:spcBef>
                <a:spcPts val="1200"/>
              </a:spcBef>
              <a:spcAft>
                <a:spcPts val="600"/>
              </a:spcAft>
              <a:buNone/>
            </a:pPr>
            <a:r>
              <a:t/>
            </a:r>
            <a:endParaRPr sz="2200">
              <a:latin typeface="Source Sans Pro"/>
              <a:ea typeface="Source Sans Pro"/>
              <a:cs typeface="Source Sans Pro"/>
              <a:sym typeface="Source Sans Pro"/>
            </a:endParaRPr>
          </a:p>
        </p:txBody>
      </p:sp>
      <p:sp>
        <p:nvSpPr>
          <p:cNvPr id="463" name="Google Shape;463;g352d82fec53_0_7"/>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FOFA Major Provisions</a:t>
            </a:r>
            <a:endParaRPr sz="4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g352d82fec53_0_29"/>
          <p:cNvSpPr txBox="1"/>
          <p:nvPr>
            <p:ph idx="1" type="body"/>
          </p:nvPr>
        </p:nvSpPr>
        <p:spPr>
          <a:xfrm>
            <a:off x="0" y="1067350"/>
            <a:ext cx="8928600" cy="3301200"/>
          </a:xfrm>
          <a:prstGeom prst="rect">
            <a:avLst/>
          </a:prstGeom>
          <a:noFill/>
          <a:ln>
            <a:noFill/>
          </a:ln>
        </p:spPr>
        <p:txBody>
          <a:bodyPr anchorCtr="0" anchor="t" bIns="91425" lIns="91425" spcFirstLastPara="1" rIns="91425" wrap="square" tIns="91425">
            <a:noAutofit/>
          </a:bodyPr>
          <a:lstStyle/>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Emergency Management Authority:</a:t>
            </a:r>
            <a:r>
              <a:rPr lang="en-US" sz="1900">
                <a:solidFill>
                  <a:schemeClr val="dk1"/>
                </a:solidFill>
                <a:latin typeface="Source Sans Pro"/>
                <a:ea typeface="Source Sans Pro"/>
                <a:cs typeface="Source Sans Pro"/>
                <a:sym typeface="Source Sans Pro"/>
              </a:rPr>
              <a:t> Expands use of categorical exclusions and emergency determinations to streamline forest treatment projects (Sec. 106)</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Prescribed Fire Reforms:</a:t>
            </a:r>
            <a:r>
              <a:rPr lang="en-US" sz="1900">
                <a:solidFill>
                  <a:schemeClr val="dk1"/>
                </a:solidFill>
                <a:latin typeface="Source Sans Pro"/>
                <a:ea typeface="Source Sans Pro"/>
                <a:cs typeface="Source Sans Pro"/>
                <a:sym typeface="Source Sans Pro"/>
              </a:rPr>
              <a:t> Broadens federal use of prescribed burning, with funding, liability protection, and workforce support (Secs. 131–136)</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Litigation and Consultation Reforms:</a:t>
            </a:r>
            <a:r>
              <a:rPr lang="en-US" sz="1900">
                <a:solidFill>
                  <a:schemeClr val="dk1"/>
                </a:solidFill>
                <a:latin typeface="Source Sans Pro"/>
                <a:ea typeface="Source Sans Pro"/>
                <a:cs typeface="Source Sans Pro"/>
                <a:sym typeface="Source Sans Pro"/>
              </a:rPr>
              <a:t> Introduces provisions to limit certain lawsuits against forest health projects (Subtitle C)</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600"/>
              </a:spcAft>
              <a:buSzPts val="1900"/>
              <a:buFont typeface="Source Sans Pro"/>
              <a:buChar char="●"/>
            </a:pPr>
            <a:r>
              <a:rPr b="1" lang="en-US" sz="1900">
                <a:solidFill>
                  <a:schemeClr val="dk1"/>
                </a:solidFill>
                <a:latin typeface="Source Sans Pro"/>
                <a:ea typeface="Source Sans Pro"/>
                <a:cs typeface="Source Sans Pro"/>
                <a:sym typeface="Source Sans Pro"/>
              </a:rPr>
              <a:t>Expanded Good Neighbor Authority &amp; Stewardship Contracting:</a:t>
            </a:r>
            <a:r>
              <a:rPr lang="en-US" sz="1900">
                <a:solidFill>
                  <a:schemeClr val="dk1"/>
                </a:solidFill>
                <a:latin typeface="Source Sans Pro"/>
                <a:ea typeface="Source Sans Pro"/>
                <a:cs typeface="Source Sans Pro"/>
                <a:sym typeface="Source Sans Pro"/>
              </a:rPr>
              <a:t> Improves federal–state–tribal collaboration and extends contract timelines to 20 years. These provisions strengthen local and tribal leadership in forest management by expanding who can partner with federal agencies and making long-term stewardship contracts more viable and secure (Secs. 111–112)</a:t>
            </a:r>
            <a:endParaRPr sz="1900">
              <a:latin typeface="Source Sans Pro"/>
              <a:ea typeface="Source Sans Pro"/>
              <a:cs typeface="Source Sans Pro"/>
              <a:sym typeface="Source Sans Pro"/>
            </a:endParaRPr>
          </a:p>
        </p:txBody>
      </p:sp>
      <p:sp>
        <p:nvSpPr>
          <p:cNvPr id="469" name="Google Shape;469;g352d82fec53_0_29"/>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FOFA Major Provisions</a:t>
            </a:r>
            <a:endParaRPr sz="4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g352d82fec53_0_34"/>
          <p:cNvSpPr txBox="1"/>
          <p:nvPr>
            <p:ph idx="1" type="body"/>
          </p:nvPr>
        </p:nvSpPr>
        <p:spPr>
          <a:xfrm>
            <a:off x="0" y="1351300"/>
            <a:ext cx="8928600" cy="3017400"/>
          </a:xfrm>
          <a:prstGeom prst="rect">
            <a:avLst/>
          </a:prstGeom>
          <a:noFill/>
          <a:ln>
            <a:noFill/>
          </a:ln>
        </p:spPr>
        <p:txBody>
          <a:bodyPr anchorCtr="0" anchor="t" bIns="91425" lIns="91425" spcFirstLastPara="1" rIns="91425" wrap="square" tIns="91425">
            <a:noAutofit/>
          </a:bodyPr>
          <a:lstStyle/>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Reforestation &amp; Nursery Investment:</a:t>
            </a:r>
            <a:r>
              <a:rPr lang="en-US" sz="1900">
                <a:solidFill>
                  <a:schemeClr val="dk1"/>
                </a:solidFill>
                <a:latin typeface="Source Sans Pro"/>
                <a:ea typeface="Source Sans Pro"/>
                <a:cs typeface="Source Sans Pro"/>
                <a:sym typeface="Source Sans Pro"/>
              </a:rPr>
              <a:t> Increases capacity for growing and planting trees to restore burned or degraded lands (Secs. 215–216)</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0"/>
              </a:spcAft>
              <a:buSzPts val="1900"/>
              <a:buFont typeface="Source Sans Pro"/>
              <a:buChar char="●"/>
            </a:pPr>
            <a:r>
              <a:rPr b="1" lang="en-US" sz="1900">
                <a:solidFill>
                  <a:schemeClr val="dk1"/>
                </a:solidFill>
                <a:latin typeface="Source Sans Pro"/>
                <a:ea typeface="Source Sans Pro"/>
                <a:cs typeface="Source Sans Pro"/>
                <a:sym typeface="Source Sans Pro"/>
              </a:rPr>
              <a:t>White Oak Restoration Initiative:</a:t>
            </a:r>
            <a:r>
              <a:rPr lang="en-US" sz="1900">
                <a:solidFill>
                  <a:schemeClr val="dk1"/>
                </a:solidFill>
                <a:latin typeface="Source Sans Pro"/>
                <a:ea typeface="Source Sans Pro"/>
                <a:cs typeface="Source Sans Pro"/>
                <a:sym typeface="Source Sans Pro"/>
              </a:rPr>
              <a:t> Launches a national program to restore resilient hardwood ecosystems, with a focus on white oak, which are critical to the bourbon making process for storage and flavor development (Subtitle B, Title III)</a:t>
            </a:r>
            <a:endParaRPr sz="1900">
              <a:solidFill>
                <a:schemeClr val="dk1"/>
              </a:solidFill>
              <a:latin typeface="Source Sans Pro"/>
              <a:ea typeface="Source Sans Pro"/>
              <a:cs typeface="Source Sans Pro"/>
              <a:sym typeface="Source Sans Pro"/>
            </a:endParaRPr>
          </a:p>
          <a:p>
            <a:pPr indent="-349250" lvl="0" marL="457200" rtl="0" algn="l">
              <a:lnSpc>
                <a:spcPct val="100000"/>
              </a:lnSpc>
              <a:spcBef>
                <a:spcPts val="1200"/>
              </a:spcBef>
              <a:spcAft>
                <a:spcPts val="600"/>
              </a:spcAft>
              <a:buSzPts val="1900"/>
              <a:buFont typeface="Source Sans Pro"/>
              <a:buChar char="●"/>
            </a:pPr>
            <a:r>
              <a:rPr b="1" lang="en-US" sz="1900">
                <a:solidFill>
                  <a:schemeClr val="dk1"/>
                </a:solidFill>
                <a:latin typeface="Source Sans Pro"/>
                <a:ea typeface="Source Sans Pro"/>
                <a:cs typeface="Source Sans Pro"/>
                <a:sym typeface="Source Sans Pro"/>
              </a:rPr>
              <a:t>Biochar Innovation Research:</a:t>
            </a:r>
            <a:r>
              <a:rPr lang="en-US" sz="1900">
                <a:solidFill>
                  <a:schemeClr val="dk1"/>
                </a:solidFill>
                <a:latin typeface="Source Sans Pro"/>
                <a:ea typeface="Source Sans Pro"/>
                <a:cs typeface="Source Sans Pro"/>
                <a:sym typeface="Source Sans Pro"/>
              </a:rPr>
              <a:t> Supports the development, commercialization, and research of biochar through demonstration projects, grants, and policy development (Sec. 301)</a:t>
            </a:r>
            <a:endParaRPr sz="1900">
              <a:latin typeface="Source Sans Pro"/>
              <a:ea typeface="Source Sans Pro"/>
              <a:cs typeface="Source Sans Pro"/>
              <a:sym typeface="Source Sans Pro"/>
            </a:endParaRPr>
          </a:p>
        </p:txBody>
      </p:sp>
      <p:sp>
        <p:nvSpPr>
          <p:cNvPr id="475" name="Google Shape;475;g352d82fec53_0_34"/>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FOFA Major Provisions</a:t>
            </a:r>
            <a:endParaRPr sz="4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g32edc641d5e_0_18"/>
          <p:cNvSpPr txBox="1"/>
          <p:nvPr>
            <p:ph idx="1" type="body"/>
          </p:nvPr>
        </p:nvSpPr>
        <p:spPr>
          <a:xfrm>
            <a:off x="55125" y="1237150"/>
            <a:ext cx="6135000" cy="36687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Establishes joint Departments of Interior and Agriculture Wildfire Intelligence Center</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Makes wildfire recovery eligible for Joint Chiefs Landscape Restoration Partnership program</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Expands programs to protect and restore watersheds, including wildfire management</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1000"/>
              </a:spcAft>
              <a:buSzPts val="2200"/>
              <a:buFont typeface="Source Sans Pro"/>
              <a:buChar char="●"/>
            </a:pPr>
            <a:r>
              <a:rPr lang="en-US" sz="2200">
                <a:latin typeface="Source Sans Pro"/>
                <a:ea typeface="Source Sans Pro"/>
                <a:cs typeface="Source Sans Pro"/>
                <a:sym typeface="Source Sans Pro"/>
              </a:rPr>
              <a:t>Increased the House FOFA 120-day lawsuit statute of limitations to 150 days</a:t>
            </a:r>
            <a:endParaRPr sz="2200">
              <a:latin typeface="Source Sans Pro"/>
              <a:ea typeface="Source Sans Pro"/>
              <a:cs typeface="Source Sans Pro"/>
              <a:sym typeface="Source Sans Pro"/>
            </a:endParaRPr>
          </a:p>
        </p:txBody>
      </p:sp>
      <p:sp>
        <p:nvSpPr>
          <p:cNvPr id="481" name="Google Shape;481;g32edc641d5e_0_18"/>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What the Senate Added</a:t>
            </a:r>
            <a:endParaRPr sz="4000"/>
          </a:p>
        </p:txBody>
      </p:sp>
      <p:pic>
        <p:nvPicPr>
          <p:cNvPr id="482" name="Google Shape;482;g32edc641d5e_0_18"/>
          <p:cNvPicPr preferRelativeResize="0"/>
          <p:nvPr/>
        </p:nvPicPr>
        <p:blipFill>
          <a:blip r:embed="rId3">
            <a:alphaModFix/>
          </a:blip>
          <a:stretch>
            <a:fillRect/>
          </a:stretch>
        </p:blipFill>
        <p:spPr>
          <a:xfrm>
            <a:off x="6431633" y="1727775"/>
            <a:ext cx="2646677" cy="264670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g34eefe779b8_0_1"/>
          <p:cNvSpPr txBox="1"/>
          <p:nvPr>
            <p:ph idx="1" type="body"/>
          </p:nvPr>
        </p:nvSpPr>
        <p:spPr>
          <a:xfrm>
            <a:off x="55125" y="1196375"/>
            <a:ext cx="6135000" cy="37095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Expands </a:t>
            </a:r>
            <a:r>
              <a:rPr lang="en-US" sz="2200">
                <a:latin typeface="Source Sans Pro"/>
                <a:ea typeface="Source Sans Pro"/>
                <a:cs typeface="Source Sans Pro"/>
                <a:sym typeface="Source Sans Pro"/>
              </a:rPr>
              <a:t>prescribed fire activities, including </a:t>
            </a:r>
            <a:r>
              <a:rPr lang="en-US" sz="2200">
                <a:latin typeface="Source Sans Pro"/>
                <a:ea typeface="Source Sans Pro"/>
                <a:cs typeface="Source Sans Pro"/>
                <a:sym typeface="Source Sans Pro"/>
              </a:rPr>
              <a:t>federal agency support, implementation</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Establishes interagency program to support wildfire resilience in communities</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Expands permission for utilities to cut and remove vegetation near power lines</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0"/>
              </a:spcAft>
              <a:buSzPts val="2200"/>
              <a:buFont typeface="Source Sans Pro"/>
              <a:buChar char="●"/>
            </a:pPr>
            <a:r>
              <a:rPr lang="en-US" sz="2200">
                <a:latin typeface="Source Sans Pro"/>
                <a:ea typeface="Source Sans Pro"/>
                <a:cs typeface="Source Sans Pro"/>
                <a:sym typeface="Source Sans Pro"/>
              </a:rPr>
              <a:t>Creates grant opportunities for nurseries to help increase tree nursery capacities</a:t>
            </a:r>
            <a:endParaRPr sz="2200">
              <a:latin typeface="Source Sans Pro"/>
              <a:ea typeface="Source Sans Pro"/>
              <a:cs typeface="Source Sans Pro"/>
              <a:sym typeface="Source Sans Pro"/>
            </a:endParaRPr>
          </a:p>
          <a:p>
            <a:pPr indent="-368300" lvl="0" marL="457200" rtl="0" algn="l">
              <a:lnSpc>
                <a:spcPct val="100000"/>
              </a:lnSpc>
              <a:spcBef>
                <a:spcPts val="1000"/>
              </a:spcBef>
              <a:spcAft>
                <a:spcPts val="1000"/>
              </a:spcAft>
              <a:buSzPts val="2200"/>
              <a:buFont typeface="Source Sans Pro"/>
              <a:buChar char="●"/>
            </a:pPr>
            <a:r>
              <a:rPr lang="en-US" sz="2200">
                <a:latin typeface="Source Sans Pro"/>
                <a:ea typeface="Source Sans Pro"/>
                <a:cs typeface="Source Sans Pro"/>
                <a:sym typeface="Source Sans Pro"/>
              </a:rPr>
              <a:t>Establishes White Oak Restoration Initiative</a:t>
            </a:r>
            <a:endParaRPr sz="2200">
              <a:latin typeface="Source Sans Pro"/>
              <a:ea typeface="Source Sans Pro"/>
              <a:cs typeface="Source Sans Pro"/>
              <a:sym typeface="Source Sans Pro"/>
            </a:endParaRPr>
          </a:p>
        </p:txBody>
      </p:sp>
      <p:sp>
        <p:nvSpPr>
          <p:cNvPr id="488" name="Google Shape;488;g34eefe779b8_0_1"/>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What the Senate Added</a:t>
            </a:r>
            <a:endParaRPr sz="4000"/>
          </a:p>
        </p:txBody>
      </p:sp>
      <p:pic>
        <p:nvPicPr>
          <p:cNvPr id="489" name="Google Shape;489;g34eefe779b8_0_1"/>
          <p:cNvPicPr preferRelativeResize="0"/>
          <p:nvPr/>
        </p:nvPicPr>
        <p:blipFill>
          <a:blip r:embed="rId3">
            <a:alphaModFix/>
          </a:blip>
          <a:stretch>
            <a:fillRect/>
          </a:stretch>
        </p:blipFill>
        <p:spPr>
          <a:xfrm>
            <a:off x="6190129" y="1673729"/>
            <a:ext cx="2953876" cy="275480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g328cfee39e0_0_46"/>
          <p:cNvSpPr txBox="1"/>
          <p:nvPr>
            <p:ph type="title"/>
          </p:nvPr>
        </p:nvSpPr>
        <p:spPr>
          <a:xfrm>
            <a:off x="124525" y="219450"/>
            <a:ext cx="8906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4000"/>
              <a:t>Status of FOFA</a:t>
            </a:r>
            <a:endParaRPr sz="4000"/>
          </a:p>
        </p:txBody>
      </p:sp>
      <p:sp>
        <p:nvSpPr>
          <p:cNvPr id="495" name="Google Shape;495;g328cfee39e0_0_46"/>
          <p:cNvSpPr txBox="1"/>
          <p:nvPr>
            <p:ph idx="1" type="body"/>
          </p:nvPr>
        </p:nvSpPr>
        <p:spPr>
          <a:xfrm>
            <a:off x="55125" y="1062538"/>
            <a:ext cx="5767800" cy="3621300"/>
          </a:xfrm>
          <a:prstGeom prst="rect">
            <a:avLst/>
          </a:prstGeom>
          <a:noFill/>
          <a:ln>
            <a:noFill/>
          </a:ln>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SzPts val="2400"/>
              <a:buFont typeface="Source Sans Pro"/>
              <a:buChar char="●"/>
            </a:pPr>
            <a:r>
              <a:rPr lang="en-US">
                <a:latin typeface="Source Sans Pro"/>
                <a:ea typeface="Source Sans Pro"/>
                <a:cs typeface="Source Sans Pro"/>
                <a:sym typeface="Source Sans Pro"/>
              </a:rPr>
              <a:t>Passed House by a vote of 279 to 141</a:t>
            </a:r>
            <a:endParaRPr>
              <a:latin typeface="Source Sans Pro"/>
              <a:ea typeface="Source Sans Pro"/>
              <a:cs typeface="Source Sans Pro"/>
              <a:sym typeface="Source Sans Pro"/>
            </a:endParaRPr>
          </a:p>
          <a:p>
            <a:pPr indent="-342900" lvl="1" marL="914400" rtl="0" algn="l">
              <a:lnSpc>
                <a:spcPct val="100000"/>
              </a:lnSpc>
              <a:spcBef>
                <a:spcPts val="0"/>
              </a:spcBef>
              <a:spcAft>
                <a:spcPts val="0"/>
              </a:spcAft>
              <a:buSzPts val="1800"/>
              <a:buFont typeface="Source Sans Pro"/>
              <a:buChar char="○"/>
            </a:pPr>
            <a:r>
              <a:rPr lang="en-US">
                <a:latin typeface="Source Sans Pro"/>
                <a:ea typeface="Source Sans Pro"/>
                <a:cs typeface="Source Sans Pro"/>
                <a:sym typeface="Source Sans Pro"/>
              </a:rPr>
              <a:t>215 Republican Yea</a:t>
            </a:r>
            <a:endParaRPr>
              <a:latin typeface="Source Sans Pro"/>
              <a:ea typeface="Source Sans Pro"/>
              <a:cs typeface="Source Sans Pro"/>
              <a:sym typeface="Source Sans Pro"/>
            </a:endParaRPr>
          </a:p>
          <a:p>
            <a:pPr indent="-342900" lvl="1" marL="914400" rtl="0" algn="l">
              <a:lnSpc>
                <a:spcPct val="100000"/>
              </a:lnSpc>
              <a:spcBef>
                <a:spcPts val="0"/>
              </a:spcBef>
              <a:spcAft>
                <a:spcPts val="0"/>
              </a:spcAft>
              <a:buSzPts val="1800"/>
              <a:buFont typeface="Source Sans Pro"/>
              <a:buChar char="○"/>
            </a:pPr>
            <a:r>
              <a:rPr lang="en-US">
                <a:latin typeface="Source Sans Pro"/>
                <a:ea typeface="Source Sans Pro"/>
                <a:cs typeface="Source Sans Pro"/>
                <a:sym typeface="Source Sans Pro"/>
              </a:rPr>
              <a:t>64 Democratic Yea</a:t>
            </a:r>
            <a:endParaRPr>
              <a:latin typeface="Source Sans Pro"/>
              <a:ea typeface="Source Sans Pro"/>
              <a:cs typeface="Source Sans Pro"/>
              <a:sym typeface="Source Sans Pro"/>
            </a:endParaRPr>
          </a:p>
          <a:p>
            <a:pPr indent="-381000" lvl="0" marL="457200" rtl="0" algn="l">
              <a:lnSpc>
                <a:spcPct val="100000"/>
              </a:lnSpc>
              <a:spcBef>
                <a:spcPts val="1000"/>
              </a:spcBef>
              <a:spcAft>
                <a:spcPts val="0"/>
              </a:spcAft>
              <a:buSzPts val="2400"/>
              <a:buFont typeface="Source Sans Pro"/>
              <a:buChar char="●"/>
            </a:pPr>
            <a:r>
              <a:rPr lang="en-US">
                <a:latin typeface="Source Sans Pro"/>
                <a:ea typeface="Source Sans Pro"/>
                <a:cs typeface="Source Sans Pro"/>
                <a:sym typeface="Source Sans Pro"/>
              </a:rPr>
              <a:t>9 more Democratic Yea votes compared to last Congress</a:t>
            </a:r>
            <a:endParaRPr>
              <a:latin typeface="Source Sans Pro"/>
              <a:ea typeface="Source Sans Pro"/>
              <a:cs typeface="Source Sans Pro"/>
              <a:sym typeface="Source Sans Pro"/>
            </a:endParaRPr>
          </a:p>
          <a:p>
            <a:pPr indent="-381000" lvl="0" marL="457200" rtl="0" algn="l">
              <a:lnSpc>
                <a:spcPct val="100000"/>
              </a:lnSpc>
              <a:spcBef>
                <a:spcPts val="1000"/>
              </a:spcBef>
              <a:spcAft>
                <a:spcPts val="0"/>
              </a:spcAft>
              <a:buSzPts val="2400"/>
              <a:buFont typeface="Source Sans Pro"/>
              <a:buChar char="●"/>
            </a:pPr>
            <a:r>
              <a:rPr lang="en-US">
                <a:latin typeface="Source Sans Pro"/>
                <a:ea typeface="Source Sans Pro"/>
                <a:cs typeface="Source Sans Pro"/>
                <a:sym typeface="Source Sans Pro"/>
              </a:rPr>
              <a:t>California Democrats: 24 Yea, 15 Nay</a:t>
            </a:r>
            <a:endParaRPr>
              <a:latin typeface="Source Sans Pro"/>
              <a:ea typeface="Source Sans Pro"/>
              <a:cs typeface="Source Sans Pro"/>
              <a:sym typeface="Source Sans Pro"/>
            </a:endParaRPr>
          </a:p>
          <a:p>
            <a:pPr indent="-381000" lvl="0" marL="457200" rtl="0" algn="l">
              <a:lnSpc>
                <a:spcPct val="100000"/>
              </a:lnSpc>
              <a:spcBef>
                <a:spcPts val="1000"/>
              </a:spcBef>
              <a:spcAft>
                <a:spcPts val="0"/>
              </a:spcAft>
              <a:buSzPts val="2400"/>
              <a:buFont typeface="Source Sans Pro"/>
              <a:buChar char="●"/>
            </a:pPr>
            <a:r>
              <a:rPr lang="en-US">
                <a:latin typeface="Source Sans Pro"/>
                <a:ea typeface="Source Sans Pro"/>
                <a:cs typeface="Source Sans Pro"/>
                <a:sym typeface="Source Sans Pro"/>
              </a:rPr>
              <a:t>Senate version introduced 11 April 2025</a:t>
            </a:r>
            <a:endParaRPr>
              <a:latin typeface="Source Sans Pro"/>
              <a:ea typeface="Source Sans Pro"/>
              <a:cs typeface="Source Sans Pro"/>
              <a:sym typeface="Source Sans Pro"/>
            </a:endParaRPr>
          </a:p>
          <a:p>
            <a:pPr indent="-342900" lvl="1" marL="914400" rtl="0" algn="l">
              <a:lnSpc>
                <a:spcPct val="100000"/>
              </a:lnSpc>
              <a:spcBef>
                <a:spcPts val="0"/>
              </a:spcBef>
              <a:spcAft>
                <a:spcPts val="0"/>
              </a:spcAft>
              <a:buSzPts val="1800"/>
              <a:buFont typeface="Source Sans Pro"/>
              <a:buChar char="○"/>
            </a:pPr>
            <a:r>
              <a:rPr lang="en-US">
                <a:latin typeface="Source Sans Pro"/>
                <a:ea typeface="Source Sans Pro"/>
                <a:cs typeface="Source Sans Pro"/>
                <a:sym typeface="Source Sans Pro"/>
              </a:rPr>
              <a:t>Co-sponsored by Padilla (D-CA), Curtis (R-UT), Hickenlooper (D-CO), Sheehy (R-MT)</a:t>
            </a:r>
            <a:endParaRPr>
              <a:latin typeface="Source Sans Pro"/>
              <a:ea typeface="Source Sans Pro"/>
              <a:cs typeface="Source Sans Pro"/>
              <a:sym typeface="Source Sans Pro"/>
            </a:endParaRPr>
          </a:p>
          <a:p>
            <a:pPr indent="-381000" lvl="0" marL="457200" rtl="0" algn="l">
              <a:lnSpc>
                <a:spcPct val="100000"/>
              </a:lnSpc>
              <a:spcBef>
                <a:spcPts val="1000"/>
              </a:spcBef>
              <a:spcAft>
                <a:spcPts val="1000"/>
              </a:spcAft>
              <a:buSzPts val="2400"/>
              <a:buFont typeface="Source Sans Pro"/>
              <a:buChar char="●"/>
            </a:pPr>
            <a:r>
              <a:rPr lang="en-US">
                <a:latin typeface="Source Sans Pro"/>
                <a:ea typeface="Source Sans Pro"/>
                <a:cs typeface="Source Sans Pro"/>
                <a:sym typeface="Source Sans Pro"/>
              </a:rPr>
              <a:t>Senate Ag Committee hearing on 06 May</a:t>
            </a:r>
            <a:endParaRPr>
              <a:latin typeface="Source Sans Pro"/>
              <a:ea typeface="Source Sans Pro"/>
              <a:cs typeface="Source Sans Pro"/>
              <a:sym typeface="Source Sans Pro"/>
            </a:endParaRPr>
          </a:p>
        </p:txBody>
      </p:sp>
      <p:pic>
        <p:nvPicPr>
          <p:cNvPr id="496" name="Google Shape;496;g328cfee39e0_0_46"/>
          <p:cNvPicPr preferRelativeResize="0"/>
          <p:nvPr/>
        </p:nvPicPr>
        <p:blipFill rotWithShape="1">
          <a:blip r:embed="rId3">
            <a:alphaModFix/>
          </a:blip>
          <a:srcRect b="0" l="0" r="0" t="0"/>
          <a:stretch/>
        </p:blipFill>
        <p:spPr>
          <a:xfrm>
            <a:off x="6239408" y="1581599"/>
            <a:ext cx="2791522" cy="279152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g3291acf453a_0_2"/>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a:t>Supporting Organizations</a:t>
            </a:r>
            <a:endParaRPr/>
          </a:p>
        </p:txBody>
      </p:sp>
      <p:sp>
        <p:nvSpPr>
          <p:cNvPr id="502" name="Google Shape;502;g3291acf453a_0_2"/>
          <p:cNvSpPr txBox="1"/>
          <p:nvPr>
            <p:ph idx="1" type="body"/>
          </p:nvPr>
        </p:nvSpPr>
        <p:spPr>
          <a:xfrm>
            <a:off x="0" y="1115325"/>
            <a:ext cx="8936100" cy="37452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1000"/>
              </a:spcAft>
              <a:buSzPts val="2400"/>
              <a:buNone/>
            </a:pPr>
            <a:r>
              <a:rPr b="1" lang="en-US" sz="2300">
                <a:solidFill>
                  <a:srgbClr val="1A202B"/>
                </a:solidFill>
                <a:highlight>
                  <a:srgbClr val="FFFFFF"/>
                </a:highlight>
                <a:latin typeface="Source Sans Pro"/>
                <a:ea typeface="Source Sans Pro"/>
                <a:cs typeface="Source Sans Pro"/>
                <a:sym typeface="Source Sans Pro"/>
              </a:rPr>
              <a:t>The Nature Conservancy</a:t>
            </a:r>
            <a:r>
              <a:rPr lang="en-US" sz="2300">
                <a:solidFill>
                  <a:srgbClr val="1A202B"/>
                </a:solidFill>
                <a:highlight>
                  <a:srgbClr val="FFFFFF"/>
                </a:highlight>
                <a:latin typeface="Source Sans Pro"/>
                <a:ea typeface="Source Sans Pro"/>
                <a:cs typeface="Source Sans Pro"/>
                <a:sym typeface="Source Sans Pro"/>
              </a:rPr>
              <a:t>; </a:t>
            </a:r>
            <a:r>
              <a:rPr b="1" lang="en-US" sz="2300">
                <a:solidFill>
                  <a:srgbClr val="1A202B"/>
                </a:solidFill>
                <a:highlight>
                  <a:srgbClr val="FFFFFF"/>
                </a:highlight>
                <a:latin typeface="Source Sans Pro"/>
                <a:ea typeface="Source Sans Pro"/>
                <a:cs typeface="Source Sans Pro"/>
                <a:sym typeface="Source Sans Pro"/>
              </a:rPr>
              <a:t>National Wildlife Federation</a:t>
            </a:r>
            <a:r>
              <a:rPr lang="en-US" sz="2300">
                <a:solidFill>
                  <a:srgbClr val="1A202B"/>
                </a:solidFill>
                <a:highlight>
                  <a:srgbClr val="FFFFFF"/>
                </a:highlight>
                <a:latin typeface="Source Sans Pro"/>
                <a:ea typeface="Source Sans Pro"/>
                <a:cs typeface="Source Sans Pro"/>
                <a:sym typeface="Source Sans Pro"/>
              </a:rPr>
              <a:t>; </a:t>
            </a:r>
            <a:r>
              <a:rPr b="1" lang="en-US" sz="2300">
                <a:solidFill>
                  <a:srgbClr val="1A202B"/>
                </a:solidFill>
                <a:highlight>
                  <a:srgbClr val="FFFFFF"/>
                </a:highlight>
                <a:latin typeface="Source Sans Pro"/>
                <a:ea typeface="Source Sans Pro"/>
                <a:cs typeface="Source Sans Pro"/>
                <a:sym typeface="Source Sans Pro"/>
              </a:rPr>
              <a:t>Environmental Defense Fund</a:t>
            </a:r>
            <a:r>
              <a:rPr lang="en-US" sz="2300">
                <a:solidFill>
                  <a:srgbClr val="1A202B"/>
                </a:solidFill>
                <a:highlight>
                  <a:srgbClr val="FFFFFF"/>
                </a:highlight>
                <a:latin typeface="Source Sans Pro"/>
                <a:ea typeface="Source Sans Pro"/>
                <a:cs typeface="Source Sans Pro"/>
                <a:sym typeface="Source Sans Pro"/>
              </a:rPr>
              <a:t>;</a:t>
            </a:r>
            <a:r>
              <a:rPr b="1" lang="en-US" sz="2300">
                <a:solidFill>
                  <a:srgbClr val="1A202B"/>
                </a:solidFill>
                <a:highlight>
                  <a:srgbClr val="FFFFFF"/>
                </a:highlight>
                <a:latin typeface="Source Sans Pro"/>
                <a:ea typeface="Source Sans Pro"/>
                <a:cs typeface="Source Sans Pro"/>
                <a:sym typeface="Source Sans Pro"/>
              </a:rPr>
              <a:t> National Audubon Society</a:t>
            </a:r>
            <a:r>
              <a:rPr lang="en-US" sz="2300">
                <a:solidFill>
                  <a:srgbClr val="1A202B"/>
                </a:solidFill>
                <a:highlight>
                  <a:srgbClr val="FFFFFF"/>
                </a:highlight>
                <a:latin typeface="Source Sans Pro"/>
                <a:ea typeface="Source Sans Pro"/>
                <a:cs typeface="Source Sans Pro"/>
                <a:sym typeface="Source Sans Pro"/>
              </a:rPr>
              <a:t>; Citizens’ Climate Lobby; Theodore Roosevelt Conservation Partnership; Rural Voices for Conservation Coalition; The Stewardship Project; the Federation of American Scientists; CAL FIRE; the International Association of Fire Chiefs; Alliance for Wildfire Resilience; Megafire Action; the Association for Firetech Innovation; Climate &amp; Wildfire Institute; Tall Timbers; Bipartisan Policy Center Action (BPC Action); and Hispanics Enjoying Camping, Hunting, and the Outdoors (HECHO), </a:t>
            </a:r>
            <a:r>
              <a:rPr b="1" lang="en-US" sz="2300">
                <a:solidFill>
                  <a:srgbClr val="1A202B"/>
                </a:solidFill>
                <a:highlight>
                  <a:srgbClr val="FFFFFF"/>
                </a:highlight>
                <a:latin typeface="Source Sans Pro"/>
                <a:ea typeface="Source Sans Pro"/>
                <a:cs typeface="Source Sans Pro"/>
                <a:sym typeface="Source Sans Pro"/>
              </a:rPr>
              <a:t>American Forests</a:t>
            </a:r>
            <a:endParaRPr b="1" sz="2300">
              <a:latin typeface="Source Sans Pro"/>
              <a:ea typeface="Source Sans Pro"/>
              <a:cs typeface="Source Sans Pro"/>
              <a:sym typeface="Source Sans Pr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g32edc641d5e_0_30"/>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a:t>Opposing Arguments</a:t>
            </a:r>
            <a:endParaRPr/>
          </a:p>
        </p:txBody>
      </p:sp>
      <p:sp>
        <p:nvSpPr>
          <p:cNvPr id="508" name="Google Shape;508;g32edc641d5e_0_30"/>
          <p:cNvSpPr txBox="1"/>
          <p:nvPr>
            <p:ph idx="1" type="body"/>
          </p:nvPr>
        </p:nvSpPr>
        <p:spPr>
          <a:xfrm>
            <a:off x="81825" y="1086450"/>
            <a:ext cx="8982600" cy="36471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Font typeface="Source Sans Pro"/>
              <a:buChar char="●"/>
            </a:pPr>
            <a:r>
              <a:rPr b="1" lang="en-US" sz="2200">
                <a:solidFill>
                  <a:srgbClr val="1A202B"/>
                </a:solidFill>
                <a:highlight>
                  <a:srgbClr val="FFFFFF"/>
                </a:highlight>
                <a:latin typeface="Source Sans Pro"/>
                <a:ea typeface="Source Sans Pro"/>
                <a:cs typeface="Source Sans Pro"/>
                <a:sym typeface="Source Sans Pro"/>
              </a:rPr>
              <a:t>Claim: </a:t>
            </a:r>
            <a:r>
              <a:rPr lang="en-US" sz="2200">
                <a:solidFill>
                  <a:srgbClr val="1A202B"/>
                </a:solidFill>
                <a:highlight>
                  <a:srgbClr val="FFFFFF"/>
                </a:highlight>
                <a:latin typeface="Source Sans Pro"/>
                <a:ea typeface="Source Sans Pro"/>
                <a:cs typeface="Source Sans Pro"/>
                <a:sym typeface="Source Sans Pro"/>
              </a:rPr>
              <a:t>FOFA will open up millions of acres of forests to clear cutting</a:t>
            </a:r>
            <a:endParaRPr sz="2200">
              <a:solidFill>
                <a:srgbClr val="1A202B"/>
              </a:solidFill>
              <a:highlight>
                <a:srgbClr val="FFFFFF"/>
              </a:highlight>
              <a:latin typeface="Source Sans Pro"/>
              <a:ea typeface="Source Sans Pro"/>
              <a:cs typeface="Source Sans Pro"/>
              <a:sym typeface="Source Sans Pro"/>
            </a:endParaRPr>
          </a:p>
          <a:p>
            <a:pPr indent="-368300" lvl="0" marL="457200" rtl="0" algn="l">
              <a:lnSpc>
                <a:spcPct val="100000"/>
              </a:lnSpc>
              <a:spcBef>
                <a:spcPts val="1800"/>
              </a:spcBef>
              <a:spcAft>
                <a:spcPts val="0"/>
              </a:spcAft>
              <a:buSzPts val="2200"/>
              <a:buFont typeface="Source Sans Pro"/>
              <a:buChar char="●"/>
            </a:pPr>
            <a:r>
              <a:rPr b="1" lang="en-US" sz="2200">
                <a:solidFill>
                  <a:srgbClr val="1A202B"/>
                </a:solidFill>
                <a:highlight>
                  <a:srgbClr val="FFFFFF"/>
                </a:highlight>
                <a:latin typeface="Source Sans Pro"/>
                <a:ea typeface="Source Sans Pro"/>
                <a:cs typeface="Source Sans Pro"/>
                <a:sym typeface="Source Sans Pro"/>
              </a:rPr>
              <a:t>Reality:</a:t>
            </a:r>
            <a:r>
              <a:rPr lang="en-US" sz="2200">
                <a:solidFill>
                  <a:srgbClr val="1A202B"/>
                </a:solidFill>
                <a:highlight>
                  <a:srgbClr val="FFFFFF"/>
                </a:highlight>
                <a:latin typeface="Source Sans Pro"/>
                <a:ea typeface="Source Sans Pro"/>
                <a:cs typeface="Source Sans Pro"/>
                <a:sym typeface="Source Sans Pro"/>
              </a:rPr>
              <a:t> FOFA expands existing categorical exclusions for emergency </a:t>
            </a:r>
            <a:r>
              <a:rPr b="1" lang="en-US" sz="2200">
                <a:solidFill>
                  <a:srgbClr val="1A202B"/>
                </a:solidFill>
                <a:highlight>
                  <a:srgbClr val="FFFFFF"/>
                </a:highlight>
                <a:latin typeface="Source Sans Pro"/>
                <a:ea typeface="Source Sans Pro"/>
                <a:cs typeface="Source Sans Pro"/>
                <a:sym typeface="Source Sans Pro"/>
              </a:rPr>
              <a:t>fireshed management projects</a:t>
            </a:r>
            <a:r>
              <a:rPr lang="en-US" sz="2200">
                <a:solidFill>
                  <a:srgbClr val="1A202B"/>
                </a:solidFill>
                <a:highlight>
                  <a:srgbClr val="FFFFFF"/>
                </a:highlight>
                <a:latin typeface="Source Sans Pro"/>
                <a:ea typeface="Source Sans Pro"/>
                <a:cs typeface="Source Sans Pro"/>
                <a:sym typeface="Source Sans Pro"/>
              </a:rPr>
              <a:t> from 3,000 to 10,000 acres per wildfire resilience project, but these projects still must meet stringent criteria:</a:t>
            </a:r>
            <a:endParaRPr sz="2200">
              <a:solidFill>
                <a:srgbClr val="1A202B"/>
              </a:solidFill>
              <a:highlight>
                <a:srgbClr val="FFFFFF"/>
              </a:highlight>
              <a:latin typeface="Source Sans Pro"/>
              <a:ea typeface="Source Sans Pro"/>
              <a:cs typeface="Source Sans Pro"/>
              <a:sym typeface="Source Sans Pro"/>
            </a:endParaRPr>
          </a:p>
          <a:p>
            <a:pPr indent="-355600" lvl="1" marL="914400" rtl="0" algn="l">
              <a:lnSpc>
                <a:spcPct val="100000"/>
              </a:lnSpc>
              <a:spcBef>
                <a:spcPts val="1000"/>
              </a:spcBef>
              <a:spcAft>
                <a:spcPts val="0"/>
              </a:spcAft>
              <a:buClr>
                <a:srgbClr val="1A202B"/>
              </a:buClr>
              <a:buSzPts val="2000"/>
              <a:buFont typeface="Source Sans Pro"/>
              <a:buChar char="○"/>
            </a:pPr>
            <a:r>
              <a:rPr lang="en-US" sz="2000">
                <a:solidFill>
                  <a:srgbClr val="1A202B"/>
                </a:solidFill>
                <a:highlight>
                  <a:srgbClr val="FFFFFF"/>
                </a:highlight>
                <a:latin typeface="Source Sans Pro"/>
                <a:ea typeface="Source Sans Pro"/>
                <a:cs typeface="Source Sans Pro"/>
                <a:sym typeface="Source Sans Pro"/>
              </a:rPr>
              <a:t>Maximize the retention of old-growth and large trees</a:t>
            </a:r>
            <a:endParaRPr sz="2000">
              <a:solidFill>
                <a:srgbClr val="1A202B"/>
              </a:solidFill>
              <a:highlight>
                <a:srgbClr val="FFFFFF"/>
              </a:highlight>
              <a:latin typeface="Source Sans Pro"/>
              <a:ea typeface="Source Sans Pro"/>
              <a:cs typeface="Source Sans Pro"/>
              <a:sym typeface="Source Sans Pro"/>
            </a:endParaRPr>
          </a:p>
          <a:p>
            <a:pPr indent="-355600" lvl="1" marL="914400" rtl="0" algn="l">
              <a:lnSpc>
                <a:spcPct val="100000"/>
              </a:lnSpc>
              <a:spcBef>
                <a:spcPts val="1000"/>
              </a:spcBef>
              <a:spcAft>
                <a:spcPts val="0"/>
              </a:spcAft>
              <a:buClr>
                <a:srgbClr val="1A202B"/>
              </a:buClr>
              <a:buSzPts val="2000"/>
              <a:buFont typeface="Source Sans Pro"/>
              <a:buChar char="○"/>
            </a:pPr>
            <a:r>
              <a:rPr lang="en-US" sz="2000">
                <a:solidFill>
                  <a:srgbClr val="1A202B"/>
                </a:solidFill>
                <a:highlight>
                  <a:srgbClr val="FFFFFF"/>
                </a:highlight>
                <a:latin typeface="Source Sans Pro"/>
                <a:ea typeface="Source Sans Pro"/>
                <a:cs typeface="Source Sans Pro"/>
                <a:sym typeface="Source Sans Pro"/>
              </a:rPr>
              <a:t>Consider the best available scientific information to maintain or restore ecological integrity</a:t>
            </a:r>
            <a:endParaRPr sz="2000">
              <a:solidFill>
                <a:srgbClr val="1A202B"/>
              </a:solidFill>
              <a:highlight>
                <a:srgbClr val="FFFFFF"/>
              </a:highlight>
              <a:latin typeface="Source Sans Pro"/>
              <a:ea typeface="Source Sans Pro"/>
              <a:cs typeface="Source Sans Pro"/>
              <a:sym typeface="Source Sans Pro"/>
            </a:endParaRPr>
          </a:p>
          <a:p>
            <a:pPr indent="-355600" lvl="1" marL="914400" rtl="0" algn="l">
              <a:lnSpc>
                <a:spcPct val="100000"/>
              </a:lnSpc>
              <a:spcBef>
                <a:spcPts val="1000"/>
              </a:spcBef>
              <a:spcAft>
                <a:spcPts val="0"/>
              </a:spcAft>
              <a:buClr>
                <a:srgbClr val="1A202B"/>
              </a:buClr>
              <a:buSzPts val="2000"/>
              <a:buFont typeface="Source Sans Pro"/>
              <a:buChar char="○"/>
            </a:pPr>
            <a:r>
              <a:rPr lang="en-US" sz="2000">
                <a:solidFill>
                  <a:srgbClr val="1A202B"/>
                </a:solidFill>
                <a:highlight>
                  <a:srgbClr val="FFFFFF"/>
                </a:highlight>
                <a:latin typeface="Source Sans Pro"/>
                <a:ea typeface="Source Sans Pro"/>
                <a:cs typeface="Source Sans Pro"/>
                <a:sym typeface="Source Sans Pro"/>
              </a:rPr>
              <a:t>Develop and implement plans through a collaborative process</a:t>
            </a:r>
            <a:endParaRPr sz="2000">
              <a:solidFill>
                <a:srgbClr val="1A202B"/>
              </a:solidFill>
              <a:highlight>
                <a:srgbClr val="FFFFFF"/>
              </a:highlight>
              <a:latin typeface="Source Sans Pro"/>
              <a:ea typeface="Source Sans Pro"/>
              <a:cs typeface="Source Sans Pro"/>
              <a:sym typeface="Source Sans Pro"/>
            </a:endParaRPr>
          </a:p>
          <a:p>
            <a:pPr indent="-361950" lvl="0" marL="457200" rtl="0" algn="l">
              <a:lnSpc>
                <a:spcPct val="100000"/>
              </a:lnSpc>
              <a:spcBef>
                <a:spcPts val="1000"/>
              </a:spcBef>
              <a:spcAft>
                <a:spcPts val="1000"/>
              </a:spcAft>
              <a:buSzPts val="2100"/>
              <a:buFont typeface="Source Sans Pro"/>
              <a:buChar char="●"/>
            </a:pPr>
            <a:r>
              <a:rPr lang="en-US" sz="1800">
                <a:solidFill>
                  <a:srgbClr val="1A202B"/>
                </a:solidFill>
                <a:highlight>
                  <a:srgbClr val="FFFFFF"/>
                </a:highlight>
                <a:latin typeface="Source Sans Pro"/>
                <a:ea typeface="Source Sans Pro"/>
                <a:cs typeface="Source Sans Pro"/>
                <a:sym typeface="Source Sans Pro"/>
              </a:rPr>
              <a:t>Exception: fuel breaks, but they can be no more than 1,000 feet wide and must be contiguous with or incorporate existing infrastructure like roads, transmission lines.</a:t>
            </a:r>
            <a:endParaRPr sz="1800">
              <a:solidFill>
                <a:srgbClr val="1A202B"/>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352d82fec53_0_0"/>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a:t>More on Categorical Exclusions</a:t>
            </a:r>
            <a:endParaRPr/>
          </a:p>
        </p:txBody>
      </p:sp>
      <p:sp>
        <p:nvSpPr>
          <p:cNvPr id="514" name="Google Shape;514;g352d82fec53_0_0"/>
          <p:cNvSpPr txBox="1"/>
          <p:nvPr>
            <p:ph idx="1" type="body"/>
          </p:nvPr>
        </p:nvSpPr>
        <p:spPr>
          <a:xfrm>
            <a:off x="34200" y="1023275"/>
            <a:ext cx="8798100" cy="37155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Font typeface="Source Sans Pro"/>
              <a:buChar char="●"/>
            </a:pPr>
            <a:r>
              <a:rPr lang="en-US" sz="1800">
                <a:solidFill>
                  <a:schemeClr val="dk1"/>
                </a:solidFill>
                <a:latin typeface="Source Sans Pro"/>
                <a:ea typeface="Source Sans Pro"/>
                <a:cs typeface="Source Sans Pro"/>
                <a:sym typeface="Source Sans Pro"/>
              </a:rPr>
              <a:t>Projects receiving up to a 10,000 acre CatEx must be identified by a fireshed assessment that complies with applicable forest plans developed with community input, the best available science, Tribal knowledge, and local participation, reducing the risk that CatExes will be used for projects harmful to forests</a:t>
            </a:r>
            <a:endParaRPr sz="1800">
              <a:solidFill>
                <a:schemeClr val="dk1"/>
              </a:solidFill>
              <a:latin typeface="Source Sans Pro"/>
              <a:ea typeface="Source Sans Pro"/>
              <a:cs typeface="Source Sans Pro"/>
              <a:sym typeface="Source Sans Pro"/>
            </a:endParaRPr>
          </a:p>
          <a:p>
            <a:pPr indent="-342900" lvl="0" marL="457200" rtl="0" algn="l">
              <a:lnSpc>
                <a:spcPct val="100000"/>
              </a:lnSpc>
              <a:spcBef>
                <a:spcPts val="0"/>
              </a:spcBef>
              <a:spcAft>
                <a:spcPts val="0"/>
              </a:spcAft>
              <a:buSzPts val="1800"/>
              <a:buFont typeface="Source Sans Pro"/>
              <a:buChar char="●"/>
            </a:pPr>
            <a:r>
              <a:rPr b="1" lang="en-US" sz="1900">
                <a:solidFill>
                  <a:srgbClr val="1A202B"/>
                </a:solidFill>
                <a:highlight>
                  <a:srgbClr val="FFFFFF"/>
                </a:highlight>
                <a:latin typeface="Source Sans Pro"/>
                <a:ea typeface="Source Sans Pro"/>
                <a:cs typeface="Source Sans Pro"/>
                <a:sym typeface="Source Sans Pro"/>
              </a:rPr>
              <a:t>In order to qualify for CatEx, a project must meet at least one of the following land management goals:</a:t>
            </a:r>
            <a:endParaRPr sz="1900">
              <a:solidFill>
                <a:schemeClr val="dk1"/>
              </a:solidFill>
              <a:latin typeface="Source Sans Pro"/>
              <a:ea typeface="Source Sans Pro"/>
              <a:cs typeface="Source Sans Pro"/>
              <a:sym typeface="Source Sans Pro"/>
            </a:endParaRPr>
          </a:p>
          <a:p>
            <a:pPr indent="0" lvl="0" marL="914400" rtl="0" algn="l">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(1) Road and trail maintenance or obliteration to restore or maintain water quality.</a:t>
            </a:r>
            <a:endParaRPr sz="1700">
              <a:solidFill>
                <a:schemeClr val="dk1"/>
              </a:solidFill>
              <a:latin typeface="Source Sans Pro"/>
              <a:ea typeface="Source Sans Pro"/>
              <a:cs typeface="Source Sans Pro"/>
              <a:sym typeface="Source Sans Pro"/>
            </a:endParaRPr>
          </a:p>
          <a:p>
            <a:pPr indent="0" lvl="0" marL="914400" rtl="0" algn="l">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(2) Soil productivity, habitat for wildlife and fisheries, or other resource values.</a:t>
            </a:r>
            <a:endParaRPr sz="1700">
              <a:solidFill>
                <a:schemeClr val="dk1"/>
              </a:solidFill>
              <a:latin typeface="Source Sans Pro"/>
              <a:ea typeface="Source Sans Pro"/>
              <a:cs typeface="Source Sans Pro"/>
              <a:sym typeface="Source Sans Pro"/>
            </a:endParaRPr>
          </a:p>
          <a:p>
            <a:pPr indent="0" lvl="0" marL="914400" rtl="0" algn="l">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(3) Setting of prescribed fires to improve the composition, structure, condition, and health of stands or to improve wildlife habitat.</a:t>
            </a:r>
            <a:endParaRPr sz="1700">
              <a:solidFill>
                <a:schemeClr val="dk1"/>
              </a:solidFill>
              <a:latin typeface="Source Sans Pro"/>
              <a:ea typeface="Source Sans Pro"/>
              <a:cs typeface="Source Sans Pro"/>
              <a:sym typeface="Source Sans Pro"/>
            </a:endParaRPr>
          </a:p>
          <a:p>
            <a:pPr indent="0" lvl="0" marL="914400" rtl="0" algn="l">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(4) Removing vegetation or other activities to promote healthy forest stands, reduce fire hazards, or achieve other land management objectives.</a:t>
            </a:r>
            <a:endParaRPr sz="1700">
              <a:solidFill>
                <a:schemeClr val="dk1"/>
              </a:solidFill>
              <a:latin typeface="Source Sans Pro"/>
              <a:ea typeface="Source Sans Pro"/>
              <a:cs typeface="Source Sans Pro"/>
              <a:sym typeface="Source Sans Pro"/>
            </a:endParaRPr>
          </a:p>
          <a:p>
            <a:pPr indent="0" lvl="0" marL="914400" rtl="0" algn="l">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(5) Watershed restoration and maintenance.</a:t>
            </a:r>
            <a:endParaRPr sz="1700">
              <a:solidFill>
                <a:schemeClr val="dk1"/>
              </a:solidFill>
              <a:latin typeface="Source Sans Pro"/>
              <a:ea typeface="Source Sans Pro"/>
              <a:cs typeface="Source Sans Pro"/>
              <a:sym typeface="Source Sans Pro"/>
            </a:endParaRPr>
          </a:p>
          <a:p>
            <a:pPr indent="0" lvl="0" marL="914400" rtl="0" algn="l">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(6) Restoration and maintenance of wildlife and fish.</a:t>
            </a:r>
            <a:endParaRPr sz="1700">
              <a:solidFill>
                <a:schemeClr val="dk1"/>
              </a:solidFill>
              <a:latin typeface="Source Sans Pro"/>
              <a:ea typeface="Source Sans Pro"/>
              <a:cs typeface="Source Sans Pro"/>
              <a:sym typeface="Source Sans Pro"/>
            </a:endParaRPr>
          </a:p>
          <a:p>
            <a:pPr indent="0" lvl="0" marL="914400" rtl="0" algn="l">
              <a:lnSpc>
                <a:spcPct val="100000"/>
              </a:lnSpc>
              <a:spcBef>
                <a:spcPts val="0"/>
              </a:spcBef>
              <a:spcAft>
                <a:spcPts val="0"/>
              </a:spcAft>
              <a:buNone/>
            </a:pPr>
            <a:r>
              <a:rPr lang="en-US" sz="1700">
                <a:solidFill>
                  <a:schemeClr val="dk1"/>
                </a:solidFill>
                <a:latin typeface="Source Sans Pro"/>
                <a:ea typeface="Source Sans Pro"/>
                <a:cs typeface="Source Sans Pro"/>
                <a:sym typeface="Source Sans Pro"/>
              </a:rPr>
              <a:t>(7) Control of noxious and exotic weeds and reestablishing native plant species.</a:t>
            </a:r>
            <a:endParaRPr b="1" sz="1700">
              <a:solidFill>
                <a:srgbClr val="1A202B"/>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g3550bcf8478_0_30"/>
          <p:cNvSpPr txBox="1"/>
          <p:nvPr/>
        </p:nvSpPr>
        <p:spPr>
          <a:xfrm>
            <a:off x="63150" y="447950"/>
            <a:ext cx="3819900" cy="43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200">
                <a:solidFill>
                  <a:schemeClr val="dk2"/>
                </a:solidFill>
                <a:latin typeface="Source Sans Pro"/>
                <a:ea typeface="Source Sans Pro"/>
                <a:cs typeface="Source Sans Pro"/>
                <a:sym typeface="Source Sans Pro"/>
              </a:rPr>
              <a:t>Why Categorical Exclusions are important: </a:t>
            </a:r>
            <a:endParaRPr b="1" sz="2200">
              <a:solidFill>
                <a:schemeClr val="dk2"/>
              </a:solidFill>
              <a:latin typeface="Source Sans Pro"/>
              <a:ea typeface="Source Sans Pro"/>
              <a:cs typeface="Source Sans Pro"/>
              <a:sym typeface="Source Sans Pro"/>
            </a:endParaRPr>
          </a:p>
          <a:p>
            <a:pPr indent="-368300" lvl="0" marL="457200" rtl="0" algn="l">
              <a:spcBef>
                <a:spcPts val="0"/>
              </a:spcBef>
              <a:spcAft>
                <a:spcPts val="0"/>
              </a:spcAft>
              <a:buClr>
                <a:srgbClr val="5A7931"/>
              </a:buClr>
              <a:buSzPts val="2200"/>
              <a:buFont typeface="Source Sans Pro"/>
              <a:buChar char="●"/>
            </a:pPr>
            <a:r>
              <a:rPr lang="en-US" sz="2200">
                <a:solidFill>
                  <a:schemeClr val="dk2"/>
                </a:solidFill>
                <a:latin typeface="Source Sans Pro"/>
                <a:ea typeface="Source Sans Pro"/>
                <a:cs typeface="Source Sans Pro"/>
                <a:sym typeface="Source Sans Pro"/>
              </a:rPr>
              <a:t>They can reduce wildfire mitigation project timelines by 1 to 4 years</a:t>
            </a:r>
            <a:endParaRPr sz="2200">
              <a:solidFill>
                <a:schemeClr val="dk2"/>
              </a:solidFill>
              <a:latin typeface="Source Sans Pro"/>
              <a:ea typeface="Source Sans Pro"/>
              <a:cs typeface="Source Sans Pro"/>
              <a:sym typeface="Source Sans Pro"/>
            </a:endParaRPr>
          </a:p>
          <a:p>
            <a:pPr indent="-368300" lvl="0" marL="457200" rtl="0" algn="l">
              <a:spcBef>
                <a:spcPts val="1000"/>
              </a:spcBef>
              <a:spcAft>
                <a:spcPts val="0"/>
              </a:spcAft>
              <a:buClr>
                <a:srgbClr val="5A7931"/>
              </a:buClr>
              <a:buSzPts val="2200"/>
              <a:buFont typeface="Source Sans Pro"/>
              <a:buChar char="●"/>
            </a:pPr>
            <a:r>
              <a:rPr lang="en-US" sz="2200">
                <a:solidFill>
                  <a:schemeClr val="dk2"/>
                </a:solidFill>
                <a:latin typeface="Source Sans Pro"/>
                <a:ea typeface="Source Sans Pro"/>
                <a:cs typeface="Source Sans Pro"/>
                <a:sym typeface="Source Sans Pro"/>
              </a:rPr>
              <a:t>USFS estimates that 80 million acres need fuels treatment; current rate is less than 2 million per year</a:t>
            </a:r>
            <a:endParaRPr sz="2200">
              <a:solidFill>
                <a:schemeClr val="dk2"/>
              </a:solidFill>
              <a:latin typeface="Source Sans Pro"/>
              <a:ea typeface="Source Sans Pro"/>
              <a:cs typeface="Source Sans Pro"/>
              <a:sym typeface="Source Sans Pro"/>
            </a:endParaRPr>
          </a:p>
        </p:txBody>
      </p:sp>
      <p:pic>
        <p:nvPicPr>
          <p:cNvPr id="521" name="Google Shape;521;g3550bcf8478_0_30" title="Screenshot 2025-05-05 at 3.15.59 PM.png"/>
          <p:cNvPicPr preferRelativeResize="0"/>
          <p:nvPr/>
        </p:nvPicPr>
        <p:blipFill>
          <a:blip r:embed="rId3">
            <a:alphaModFix/>
          </a:blip>
          <a:stretch>
            <a:fillRect/>
          </a:stretch>
        </p:blipFill>
        <p:spPr>
          <a:xfrm>
            <a:off x="4093125" y="0"/>
            <a:ext cx="5050877" cy="5143499"/>
          </a:xfrm>
          <a:prstGeom prst="rect">
            <a:avLst/>
          </a:prstGeom>
          <a:noFill/>
          <a:ln>
            <a:noFill/>
          </a:ln>
        </p:spPr>
      </p:pic>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g3550bcf8478_0_38"/>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4000"/>
              <a:buNone/>
            </a:pPr>
            <a:r>
              <a:rPr lang="en-US">
                <a:solidFill>
                  <a:schemeClr val="lt1"/>
                </a:solidFill>
              </a:rPr>
              <a:t>Opposing Arguments</a:t>
            </a:r>
            <a:endParaRPr/>
          </a:p>
        </p:txBody>
      </p:sp>
      <p:sp>
        <p:nvSpPr>
          <p:cNvPr id="527" name="Google Shape;527;g3550bcf8478_0_38"/>
          <p:cNvSpPr txBox="1"/>
          <p:nvPr>
            <p:ph idx="1" type="body"/>
          </p:nvPr>
        </p:nvSpPr>
        <p:spPr>
          <a:xfrm>
            <a:off x="95825" y="1593825"/>
            <a:ext cx="8736600" cy="33210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Font typeface="Source Sans Pro"/>
              <a:buChar char="●"/>
            </a:pPr>
            <a:r>
              <a:rPr b="1" lang="en-US" sz="2200">
                <a:solidFill>
                  <a:srgbClr val="1A202B"/>
                </a:solidFill>
                <a:highlight>
                  <a:schemeClr val="lt1"/>
                </a:highlight>
                <a:latin typeface="Source Sans Pro"/>
                <a:ea typeface="Source Sans Pro"/>
                <a:cs typeface="Source Sans Pro"/>
                <a:sym typeface="Source Sans Pro"/>
              </a:rPr>
              <a:t>Claim: </a:t>
            </a:r>
            <a:r>
              <a:rPr lang="en-US" sz="2200">
                <a:solidFill>
                  <a:srgbClr val="1A202B"/>
                </a:solidFill>
                <a:highlight>
                  <a:schemeClr val="lt1"/>
                </a:highlight>
                <a:latin typeface="Source Sans Pro"/>
                <a:ea typeface="Source Sans Pro"/>
                <a:cs typeface="Source Sans Pro"/>
                <a:sym typeface="Source Sans Pro"/>
              </a:rPr>
              <a:t>FOFA will prevent the protection of endangered species</a:t>
            </a:r>
            <a:endParaRPr sz="2200">
              <a:solidFill>
                <a:srgbClr val="1A202B"/>
              </a:solidFill>
              <a:highlight>
                <a:schemeClr val="lt1"/>
              </a:highlight>
              <a:latin typeface="Source Sans Pro"/>
              <a:ea typeface="Source Sans Pro"/>
              <a:cs typeface="Source Sans Pro"/>
              <a:sym typeface="Source Sans Pro"/>
            </a:endParaRPr>
          </a:p>
          <a:p>
            <a:pPr indent="-368300" lvl="0" marL="457200" rtl="0" algn="l">
              <a:lnSpc>
                <a:spcPct val="100000"/>
              </a:lnSpc>
              <a:spcBef>
                <a:spcPts val="1000"/>
              </a:spcBef>
              <a:spcAft>
                <a:spcPts val="0"/>
              </a:spcAft>
              <a:buSzPts val="2200"/>
              <a:buFont typeface="Source Sans Pro"/>
              <a:buChar char="●"/>
            </a:pPr>
            <a:r>
              <a:rPr b="1" lang="en-US" sz="2200">
                <a:solidFill>
                  <a:srgbClr val="1A202B"/>
                </a:solidFill>
                <a:highlight>
                  <a:schemeClr val="lt1"/>
                </a:highlight>
                <a:latin typeface="Source Sans Pro"/>
                <a:ea typeface="Source Sans Pro"/>
                <a:cs typeface="Source Sans Pro"/>
                <a:sym typeface="Source Sans Pro"/>
              </a:rPr>
              <a:t>Reality: </a:t>
            </a:r>
            <a:r>
              <a:rPr lang="en-US" sz="2200">
                <a:solidFill>
                  <a:srgbClr val="1A202B"/>
                </a:solidFill>
                <a:highlight>
                  <a:schemeClr val="lt1"/>
                </a:highlight>
                <a:latin typeface="Source Sans Pro"/>
                <a:ea typeface="Source Sans Pro"/>
                <a:cs typeface="Source Sans Pro"/>
                <a:sym typeface="Source Sans Pro"/>
              </a:rPr>
              <a:t>FOFA includes what is known as the “Cottonwood Fix” to prevent redundant agency consultations and project delays.</a:t>
            </a:r>
            <a:endParaRPr sz="1200">
              <a:solidFill>
                <a:srgbClr val="4B494E"/>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g34e428cd4d1_0_0"/>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4000"/>
              <a:buNone/>
            </a:pPr>
            <a:r>
              <a:rPr lang="en-US">
                <a:solidFill>
                  <a:schemeClr val="lt1"/>
                </a:solidFill>
              </a:rPr>
              <a:t>More on the Cottonwood Fix</a:t>
            </a:r>
            <a:endParaRPr/>
          </a:p>
        </p:txBody>
      </p:sp>
      <p:sp>
        <p:nvSpPr>
          <p:cNvPr id="533" name="Google Shape;533;g34e428cd4d1_0_0"/>
          <p:cNvSpPr txBox="1"/>
          <p:nvPr>
            <p:ph idx="1" type="body"/>
          </p:nvPr>
        </p:nvSpPr>
        <p:spPr>
          <a:xfrm>
            <a:off x="54700" y="1101625"/>
            <a:ext cx="8932800" cy="38130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SzPts val="2000"/>
              <a:buFont typeface="Source Sans Pro"/>
              <a:buChar char="●"/>
            </a:pPr>
            <a:r>
              <a:rPr lang="en-US" sz="2000">
                <a:solidFill>
                  <a:schemeClr val="dk1"/>
                </a:solidFill>
                <a:latin typeface="Source Sans Pro"/>
                <a:ea typeface="Source Sans Pro"/>
                <a:cs typeface="Source Sans Pro"/>
                <a:sym typeface="Source Sans Pro"/>
              </a:rPr>
              <a:t>The </a:t>
            </a:r>
            <a:r>
              <a:rPr i="1" lang="en-US" sz="2000">
                <a:solidFill>
                  <a:schemeClr val="dk1"/>
                </a:solidFill>
                <a:latin typeface="Source Sans Pro"/>
                <a:ea typeface="Source Sans Pro"/>
                <a:cs typeface="Source Sans Pro"/>
                <a:sym typeface="Source Sans Pro"/>
              </a:rPr>
              <a:t>Cottonwood</a:t>
            </a:r>
            <a:r>
              <a:rPr lang="en-US" sz="2000">
                <a:solidFill>
                  <a:schemeClr val="dk1"/>
                </a:solidFill>
                <a:latin typeface="Source Sans Pro"/>
                <a:ea typeface="Source Sans Pro"/>
                <a:cs typeface="Source Sans Pro"/>
                <a:sym typeface="Source Sans Pro"/>
              </a:rPr>
              <a:t> ruling said that </a:t>
            </a:r>
            <a:r>
              <a:rPr b="1" lang="en-US" sz="2000">
                <a:solidFill>
                  <a:schemeClr val="dk1"/>
                </a:solidFill>
                <a:latin typeface="Source Sans Pro"/>
                <a:ea typeface="Source Sans Pro"/>
                <a:cs typeface="Source Sans Pro"/>
                <a:sym typeface="Source Sans Pro"/>
              </a:rPr>
              <a:t>if a new critical habitat is designated (like for an endangered species), the U.S. Forest Service must reinitiate consultation</a:t>
            </a:r>
            <a:r>
              <a:rPr lang="en-US" sz="2000">
                <a:solidFill>
                  <a:schemeClr val="dk1"/>
                </a:solidFill>
                <a:latin typeface="Source Sans Pro"/>
                <a:ea typeface="Source Sans Pro"/>
                <a:cs typeface="Source Sans Pro"/>
                <a:sym typeface="Source Sans Pro"/>
              </a:rPr>
              <a:t> with wildlife agencies on their entire forest plan—even if no actual project is underway.</a:t>
            </a:r>
            <a:endParaRPr sz="2000">
              <a:solidFill>
                <a:schemeClr val="dk1"/>
              </a:solidFill>
              <a:latin typeface="Source Sans Pro"/>
              <a:ea typeface="Source Sans Pro"/>
              <a:cs typeface="Source Sans Pro"/>
              <a:sym typeface="Source Sans Pro"/>
            </a:endParaRPr>
          </a:p>
          <a:p>
            <a:pPr indent="-355600" lvl="0" marL="457200" marR="0" rtl="0" algn="l">
              <a:lnSpc>
                <a:spcPct val="100000"/>
              </a:lnSpc>
              <a:spcBef>
                <a:spcPts val="1000"/>
              </a:spcBef>
              <a:spcAft>
                <a:spcPts val="0"/>
              </a:spcAft>
              <a:buSzPts val="2000"/>
              <a:buFont typeface="Source Sans Pro"/>
              <a:buChar char="●"/>
            </a:pPr>
            <a:r>
              <a:rPr b="1" lang="en-US" sz="2000">
                <a:solidFill>
                  <a:schemeClr val="dk1"/>
                </a:solidFill>
                <a:latin typeface="Source Sans Pro"/>
                <a:ea typeface="Source Sans Pro"/>
                <a:cs typeface="Source Sans Pro"/>
                <a:sym typeface="Source Sans Pro"/>
              </a:rPr>
              <a:t>Why that’s a problem:</a:t>
            </a:r>
            <a:endParaRPr b="1" sz="2000">
              <a:solidFill>
                <a:schemeClr val="dk1"/>
              </a:solidFill>
              <a:latin typeface="Source Sans Pro"/>
              <a:ea typeface="Source Sans Pro"/>
              <a:cs typeface="Source Sans Pro"/>
              <a:sym typeface="Source Sans Pro"/>
            </a:endParaRPr>
          </a:p>
          <a:p>
            <a:pPr indent="-342900" lvl="1" marL="914400" marR="0" rtl="0" algn="l">
              <a:lnSpc>
                <a:spcPct val="100000"/>
              </a:lnSpc>
              <a:spcBef>
                <a:spcPts val="0"/>
              </a:spcBef>
              <a:spcAft>
                <a:spcPts val="0"/>
              </a:spcAft>
              <a:buSzPts val="1800"/>
              <a:buFont typeface="Source Sans Pro"/>
              <a:buChar char="○"/>
            </a:pPr>
            <a:r>
              <a:rPr lang="en-US" sz="1800">
                <a:solidFill>
                  <a:schemeClr val="dk1"/>
                </a:solidFill>
                <a:latin typeface="Source Sans Pro"/>
                <a:ea typeface="Source Sans Pro"/>
                <a:cs typeface="Source Sans Pro"/>
                <a:sym typeface="Source Sans Pro"/>
              </a:rPr>
              <a:t>It can force the Forest Service to </a:t>
            </a:r>
            <a:r>
              <a:rPr b="1" lang="en-US" sz="1800">
                <a:solidFill>
                  <a:schemeClr val="dk1"/>
                </a:solidFill>
                <a:latin typeface="Source Sans Pro"/>
                <a:ea typeface="Source Sans Pro"/>
                <a:cs typeface="Source Sans Pro"/>
                <a:sym typeface="Source Sans Pro"/>
              </a:rPr>
              <a:t>pause all projects</a:t>
            </a:r>
            <a:r>
              <a:rPr lang="en-US" sz="1800">
                <a:solidFill>
                  <a:schemeClr val="dk1"/>
                </a:solidFill>
                <a:latin typeface="Source Sans Pro"/>
                <a:ea typeface="Source Sans Pro"/>
                <a:cs typeface="Source Sans Pro"/>
                <a:sym typeface="Source Sans Pro"/>
              </a:rPr>
              <a:t> across a national forest.</a:t>
            </a:r>
            <a:endParaRPr sz="1800">
              <a:solidFill>
                <a:schemeClr val="dk1"/>
              </a:solidFill>
              <a:latin typeface="Source Sans Pro"/>
              <a:ea typeface="Source Sans Pro"/>
              <a:cs typeface="Source Sans Pro"/>
              <a:sym typeface="Source Sans Pro"/>
            </a:endParaRPr>
          </a:p>
          <a:p>
            <a:pPr indent="-342900" lvl="1" marL="914400" marR="0" rtl="0" algn="l">
              <a:lnSpc>
                <a:spcPct val="100000"/>
              </a:lnSpc>
              <a:spcBef>
                <a:spcPts val="0"/>
              </a:spcBef>
              <a:spcAft>
                <a:spcPts val="0"/>
              </a:spcAft>
              <a:buSzPts val="1800"/>
              <a:buFont typeface="Source Sans Pro"/>
              <a:buChar char="○"/>
            </a:pPr>
            <a:r>
              <a:rPr lang="en-US" sz="1800">
                <a:solidFill>
                  <a:schemeClr val="dk1"/>
                </a:solidFill>
                <a:latin typeface="Source Sans Pro"/>
                <a:ea typeface="Source Sans Pro"/>
                <a:cs typeface="Source Sans Pro"/>
                <a:sym typeface="Source Sans Pro"/>
              </a:rPr>
              <a:t>These pauses can last </a:t>
            </a:r>
            <a:r>
              <a:rPr b="1" lang="en-US" sz="1800">
                <a:solidFill>
                  <a:schemeClr val="dk1"/>
                </a:solidFill>
                <a:latin typeface="Source Sans Pro"/>
                <a:ea typeface="Source Sans Pro"/>
                <a:cs typeface="Source Sans Pro"/>
                <a:sym typeface="Source Sans Pro"/>
              </a:rPr>
              <a:t>months or years</a:t>
            </a:r>
            <a:r>
              <a:rPr lang="en-US" sz="1800">
                <a:solidFill>
                  <a:schemeClr val="dk1"/>
                </a:solidFill>
                <a:latin typeface="Source Sans Pro"/>
                <a:ea typeface="Source Sans Pro"/>
                <a:cs typeface="Source Sans Pro"/>
                <a:sym typeface="Source Sans Pro"/>
              </a:rPr>
              <a:t>, even if projects don’t directly affect the species or habitat.</a:t>
            </a:r>
            <a:endParaRPr sz="1800">
              <a:solidFill>
                <a:srgbClr val="1A202B"/>
              </a:solidFill>
              <a:highlight>
                <a:schemeClr val="lt1"/>
              </a:highlight>
              <a:latin typeface="Source Sans Pro"/>
              <a:ea typeface="Source Sans Pro"/>
              <a:cs typeface="Source Sans Pro"/>
              <a:sym typeface="Source Sans Pro"/>
            </a:endParaRPr>
          </a:p>
          <a:p>
            <a:pPr indent="-342900" lvl="1" marL="914400" marR="0" rtl="0" algn="l">
              <a:lnSpc>
                <a:spcPct val="100000"/>
              </a:lnSpc>
              <a:spcBef>
                <a:spcPts val="0"/>
              </a:spcBef>
              <a:spcAft>
                <a:spcPts val="0"/>
              </a:spcAft>
              <a:buSzPts val="1800"/>
              <a:buFont typeface="Source Sans Pro"/>
              <a:buChar char="○"/>
            </a:pPr>
            <a:r>
              <a:rPr lang="en-US" sz="1800">
                <a:solidFill>
                  <a:srgbClr val="4B494E"/>
                </a:solidFill>
                <a:highlight>
                  <a:srgbClr val="FFFFFF"/>
                </a:highlight>
                <a:latin typeface="Source Sans Pro"/>
                <a:ea typeface="Source Sans Pro"/>
                <a:cs typeface="Source Sans Pro"/>
                <a:sym typeface="Source Sans Pro"/>
              </a:rPr>
              <a:t>The Obama Administration argued against this policy stating the rule “has the potential to cripple the Forest Service”</a:t>
            </a:r>
            <a:endParaRPr sz="1800">
              <a:solidFill>
                <a:srgbClr val="4B494E"/>
              </a:solidFill>
              <a:highlight>
                <a:srgbClr val="FFFFFF"/>
              </a:highlight>
              <a:latin typeface="Source Sans Pro"/>
              <a:ea typeface="Source Sans Pro"/>
              <a:cs typeface="Source Sans Pro"/>
              <a:sym typeface="Source Sans Pro"/>
            </a:endParaRPr>
          </a:p>
          <a:p>
            <a:pPr indent="-342900" lvl="1" marL="914400" marR="0" rtl="0" algn="l">
              <a:lnSpc>
                <a:spcPct val="100000"/>
              </a:lnSpc>
              <a:spcBef>
                <a:spcPts val="0"/>
              </a:spcBef>
              <a:spcAft>
                <a:spcPts val="0"/>
              </a:spcAft>
              <a:buSzPts val="1800"/>
              <a:buFont typeface="Source Sans Pro"/>
              <a:buChar char="○"/>
            </a:pPr>
            <a:r>
              <a:rPr lang="en-US" sz="1800">
                <a:solidFill>
                  <a:srgbClr val="4B494E"/>
                </a:solidFill>
                <a:highlight>
                  <a:srgbClr val="FFFFFF"/>
                </a:highlight>
                <a:latin typeface="Source Sans Pro"/>
                <a:ea typeface="Source Sans Pro"/>
                <a:cs typeface="Source Sans Pro"/>
                <a:sym typeface="Source Sans Pro"/>
              </a:rPr>
              <a:t>The fix in this legislation would revert things back, stating that the forest service </a:t>
            </a:r>
            <a:r>
              <a:rPr b="1" lang="en-US" sz="1800">
                <a:solidFill>
                  <a:schemeClr val="dk1"/>
                </a:solidFill>
                <a:latin typeface="Source Sans Pro"/>
                <a:ea typeface="Source Sans Pro"/>
                <a:cs typeface="Source Sans Pro"/>
                <a:sym typeface="Source Sans Pro"/>
              </a:rPr>
              <a:t>does not have to re-do consultation for the whole forest plan</a:t>
            </a:r>
            <a:r>
              <a:rPr lang="en-US" sz="1800">
                <a:solidFill>
                  <a:schemeClr val="dk1"/>
                </a:solidFill>
                <a:latin typeface="Source Sans Pro"/>
                <a:ea typeface="Source Sans Pro"/>
                <a:cs typeface="Source Sans Pro"/>
                <a:sym typeface="Source Sans Pro"/>
              </a:rPr>
              <a:t> every time critical habitat is updated—</a:t>
            </a:r>
            <a:r>
              <a:rPr b="1" lang="en-US" sz="1800">
                <a:solidFill>
                  <a:schemeClr val="dk1"/>
                </a:solidFill>
                <a:latin typeface="Source Sans Pro"/>
                <a:ea typeface="Source Sans Pro"/>
                <a:cs typeface="Source Sans Pro"/>
                <a:sym typeface="Source Sans Pro"/>
              </a:rPr>
              <a:t>as long as consultation is happening at the project level</a:t>
            </a:r>
            <a:endParaRPr sz="1800">
              <a:solidFill>
                <a:srgbClr val="4B494E"/>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g3550bcf8478_1_12"/>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a:t>Opposing Arguments</a:t>
            </a:r>
            <a:endParaRPr/>
          </a:p>
        </p:txBody>
      </p:sp>
      <p:sp>
        <p:nvSpPr>
          <p:cNvPr id="539" name="Google Shape;539;g3550bcf8478_1_12"/>
          <p:cNvSpPr txBox="1"/>
          <p:nvPr>
            <p:ph idx="1" type="body"/>
          </p:nvPr>
        </p:nvSpPr>
        <p:spPr>
          <a:xfrm>
            <a:off x="95825" y="1333275"/>
            <a:ext cx="8520600" cy="35814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SzPts val="2200"/>
              <a:buFont typeface="Source Sans Pro"/>
              <a:buChar char="●"/>
            </a:pPr>
            <a:r>
              <a:rPr b="1" lang="en-US" sz="2200">
                <a:solidFill>
                  <a:srgbClr val="1A202B"/>
                </a:solidFill>
                <a:highlight>
                  <a:srgbClr val="FFFFFF"/>
                </a:highlight>
                <a:latin typeface="Source Sans Pro"/>
                <a:ea typeface="Source Sans Pro"/>
                <a:cs typeface="Source Sans Pro"/>
                <a:sym typeface="Source Sans Pro"/>
              </a:rPr>
              <a:t>Claim: </a:t>
            </a:r>
            <a:r>
              <a:rPr lang="en-US" sz="2200">
                <a:solidFill>
                  <a:srgbClr val="1A202B"/>
                </a:solidFill>
                <a:highlight>
                  <a:srgbClr val="FFFFFF"/>
                </a:highlight>
                <a:latin typeface="Source Sans Pro"/>
                <a:ea typeface="Source Sans Pro"/>
                <a:cs typeface="Source Sans Pro"/>
                <a:sym typeface="Source Sans Pro"/>
              </a:rPr>
              <a:t>FOFA will enable the administration’s Executive Order on timber production to allow forest clearcutting</a:t>
            </a:r>
            <a:endParaRPr sz="2200">
              <a:solidFill>
                <a:srgbClr val="1A202B"/>
              </a:solidFill>
              <a:highlight>
                <a:srgbClr val="FFFFFF"/>
              </a:highlight>
              <a:latin typeface="Source Sans Pro"/>
              <a:ea typeface="Source Sans Pro"/>
              <a:cs typeface="Source Sans Pro"/>
              <a:sym typeface="Source Sans Pro"/>
            </a:endParaRPr>
          </a:p>
          <a:p>
            <a:pPr indent="-368300" lvl="0" marL="457200" marR="0" rtl="0" algn="l">
              <a:lnSpc>
                <a:spcPct val="100000"/>
              </a:lnSpc>
              <a:spcBef>
                <a:spcPts val="1000"/>
              </a:spcBef>
              <a:spcAft>
                <a:spcPts val="0"/>
              </a:spcAft>
              <a:buSzPts val="2200"/>
              <a:buFont typeface="Source Sans Pro"/>
              <a:buChar char="●"/>
            </a:pPr>
            <a:r>
              <a:rPr b="1" lang="en-US" sz="2200">
                <a:solidFill>
                  <a:srgbClr val="1A202B"/>
                </a:solidFill>
                <a:highlight>
                  <a:srgbClr val="FFFFFF"/>
                </a:highlight>
                <a:latin typeface="Source Sans Pro"/>
                <a:ea typeface="Source Sans Pro"/>
                <a:cs typeface="Source Sans Pro"/>
                <a:sym typeface="Source Sans Pro"/>
              </a:rPr>
              <a:t>Reality: </a:t>
            </a:r>
            <a:r>
              <a:rPr lang="en-US" sz="2200">
                <a:solidFill>
                  <a:srgbClr val="1A202B"/>
                </a:solidFill>
                <a:highlight>
                  <a:srgbClr val="FFFFFF"/>
                </a:highlight>
                <a:latin typeface="Source Sans Pro"/>
                <a:ea typeface="Source Sans Pro"/>
                <a:cs typeface="Source Sans Pro"/>
                <a:sym typeface="Source Sans Pro"/>
              </a:rPr>
              <a:t>The Executive Order directs a few agency heads to find ways to produce more timber from federal lands. But Fix Our Forests has very stringent criteria about what sort of projects can qualify for its fireshed management. </a:t>
            </a:r>
            <a:r>
              <a:rPr b="1" lang="en-US" sz="2200">
                <a:solidFill>
                  <a:srgbClr val="1A202B"/>
                </a:solidFill>
                <a:highlight>
                  <a:srgbClr val="FFFFFF"/>
                </a:highlight>
                <a:latin typeface="Source Sans Pro"/>
                <a:ea typeface="Source Sans Pro"/>
                <a:cs typeface="Source Sans Pro"/>
                <a:sym typeface="Source Sans Pro"/>
              </a:rPr>
              <a:t>Ecological forestry </a:t>
            </a:r>
            <a:r>
              <a:rPr lang="en-US" sz="2200">
                <a:solidFill>
                  <a:srgbClr val="1A202B"/>
                </a:solidFill>
                <a:highlight>
                  <a:srgbClr val="FFFFFF"/>
                </a:highlight>
                <a:latin typeface="Source Sans Pro"/>
                <a:ea typeface="Source Sans Pro"/>
                <a:cs typeface="Source Sans Pro"/>
                <a:sym typeface="Source Sans Pro"/>
              </a:rPr>
              <a:t>(ecological thinning + controlled burns) </a:t>
            </a:r>
            <a:r>
              <a:rPr lang="en-US" sz="2200">
                <a:solidFill>
                  <a:srgbClr val="1A202B"/>
                </a:solidFill>
                <a:highlight>
                  <a:srgbClr val="FFFFFF"/>
                </a:highlight>
                <a:latin typeface="Source Sans Pro"/>
                <a:ea typeface="Source Sans Pro"/>
                <a:cs typeface="Source Sans Pro"/>
                <a:sym typeface="Source Sans Pro"/>
              </a:rPr>
              <a:t>is very different from clearcutting.</a:t>
            </a:r>
            <a:endParaRPr sz="2000">
              <a:solidFill>
                <a:srgbClr val="1A202B"/>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g32edc641d5e_0_35"/>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a:t>Opposing Arguments</a:t>
            </a:r>
            <a:endParaRPr/>
          </a:p>
        </p:txBody>
      </p:sp>
      <p:sp>
        <p:nvSpPr>
          <p:cNvPr id="545" name="Google Shape;545;g32edc641d5e_0_35"/>
          <p:cNvSpPr txBox="1"/>
          <p:nvPr>
            <p:ph idx="1" type="body"/>
          </p:nvPr>
        </p:nvSpPr>
        <p:spPr>
          <a:xfrm>
            <a:off x="0" y="1333275"/>
            <a:ext cx="9144000" cy="35814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SzPts val="2200"/>
              <a:buFont typeface="Source Sans Pro"/>
              <a:buChar char="●"/>
            </a:pPr>
            <a:r>
              <a:rPr b="1" lang="en-US" sz="2200">
                <a:solidFill>
                  <a:srgbClr val="1A202B"/>
                </a:solidFill>
                <a:highlight>
                  <a:srgbClr val="FFFFFF"/>
                </a:highlight>
                <a:latin typeface="Source Sans Pro"/>
                <a:ea typeface="Source Sans Pro"/>
                <a:cs typeface="Source Sans Pro"/>
                <a:sym typeface="Source Sans Pro"/>
              </a:rPr>
              <a:t>Claim: </a:t>
            </a:r>
            <a:r>
              <a:rPr lang="en-US" sz="2200">
                <a:solidFill>
                  <a:srgbClr val="1A202B"/>
                </a:solidFill>
                <a:highlight>
                  <a:srgbClr val="FFFFFF"/>
                </a:highlight>
                <a:latin typeface="Source Sans Pro"/>
                <a:ea typeface="Source Sans Pro"/>
                <a:cs typeface="Source Sans Pro"/>
                <a:sym typeface="Source Sans Pro"/>
              </a:rPr>
              <a:t>FOFA prevents citizens from holding federal agencies accountable</a:t>
            </a:r>
            <a:endParaRPr sz="2200">
              <a:solidFill>
                <a:srgbClr val="1A202B"/>
              </a:solidFill>
              <a:highlight>
                <a:srgbClr val="FFFFFF"/>
              </a:highlight>
              <a:latin typeface="Source Sans Pro"/>
              <a:ea typeface="Source Sans Pro"/>
              <a:cs typeface="Source Sans Pro"/>
              <a:sym typeface="Source Sans Pro"/>
            </a:endParaRPr>
          </a:p>
          <a:p>
            <a:pPr indent="-368300" lvl="0" marL="457200" marR="0" rtl="0" algn="l">
              <a:lnSpc>
                <a:spcPct val="100000"/>
              </a:lnSpc>
              <a:spcBef>
                <a:spcPts val="1000"/>
              </a:spcBef>
              <a:spcAft>
                <a:spcPts val="0"/>
              </a:spcAft>
              <a:buSzPts val="2200"/>
              <a:buFont typeface="Source Sans Pro"/>
              <a:buChar char="●"/>
            </a:pPr>
            <a:r>
              <a:rPr b="1" lang="en-US" sz="2200">
                <a:solidFill>
                  <a:srgbClr val="1A202B"/>
                </a:solidFill>
                <a:highlight>
                  <a:srgbClr val="FFFFFF"/>
                </a:highlight>
                <a:latin typeface="Source Sans Pro"/>
                <a:ea typeface="Source Sans Pro"/>
                <a:cs typeface="Source Sans Pro"/>
                <a:sym typeface="Source Sans Pro"/>
              </a:rPr>
              <a:t>Reality: </a:t>
            </a:r>
            <a:r>
              <a:rPr lang="en-US" sz="2200">
                <a:solidFill>
                  <a:srgbClr val="1A202B"/>
                </a:solidFill>
                <a:highlight>
                  <a:srgbClr val="FFFFFF"/>
                </a:highlight>
                <a:latin typeface="Source Sans Pro"/>
                <a:ea typeface="Source Sans Pro"/>
                <a:cs typeface="Source Sans Pro"/>
                <a:sym typeface="Source Sans Pro"/>
              </a:rPr>
              <a:t>FOFA provides 150 days (approximately 5 months) for legal challenge filings, placing wildfire management plan litigation on the same standard as many surface transportation, energy, and aviation projects, and the same as proposed in the Energy Permitting Reform Act.</a:t>
            </a:r>
            <a:endParaRPr sz="2200">
              <a:solidFill>
                <a:srgbClr val="1A202B"/>
              </a:solidFill>
              <a:highlight>
                <a:srgbClr val="FFFFFF"/>
              </a:highlight>
              <a:latin typeface="Source Sans Pro"/>
              <a:ea typeface="Source Sans Pro"/>
              <a:cs typeface="Source Sans Pro"/>
              <a:sym typeface="Source Sans Pro"/>
            </a:endParaRPr>
          </a:p>
          <a:p>
            <a:pPr indent="0" lvl="0" marL="0" marR="0" rtl="0" algn="l">
              <a:lnSpc>
                <a:spcPct val="100000"/>
              </a:lnSpc>
              <a:spcBef>
                <a:spcPts val="1000"/>
              </a:spcBef>
              <a:spcAft>
                <a:spcPts val="0"/>
              </a:spcAft>
              <a:buNone/>
            </a:pPr>
            <a:r>
              <a:rPr lang="en-US" sz="2200">
                <a:solidFill>
                  <a:srgbClr val="1A202B"/>
                </a:solidFill>
                <a:highlight>
                  <a:srgbClr val="FFFFFF"/>
                </a:highlight>
                <a:latin typeface="Source Sans Pro"/>
                <a:ea typeface="Source Sans Pro"/>
                <a:cs typeface="Source Sans Pro"/>
                <a:sym typeface="Source Sans Pro"/>
              </a:rPr>
              <a:t>	[for perspective, today we’re 109 days into the second Trump term]</a:t>
            </a:r>
            <a:endParaRPr sz="2200">
              <a:solidFill>
                <a:srgbClr val="1A202B"/>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g3550bcf8478_1_0"/>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sz="3900"/>
              <a:t>More</a:t>
            </a:r>
            <a:r>
              <a:rPr lang="en-US" sz="3900"/>
              <a:t> on Litigation Reform</a:t>
            </a:r>
            <a:endParaRPr sz="3900"/>
          </a:p>
        </p:txBody>
      </p:sp>
      <p:sp>
        <p:nvSpPr>
          <p:cNvPr id="551" name="Google Shape;551;g3550bcf8478_1_0"/>
          <p:cNvSpPr txBox="1"/>
          <p:nvPr>
            <p:ph idx="1" type="body"/>
          </p:nvPr>
        </p:nvSpPr>
        <p:spPr>
          <a:xfrm>
            <a:off x="95825" y="1424550"/>
            <a:ext cx="8841600" cy="34902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rgbClr val="5A7931"/>
              </a:buClr>
              <a:buSzPts val="2200"/>
              <a:buFont typeface="Source Sans Pro"/>
              <a:buChar char="●"/>
            </a:pPr>
            <a:r>
              <a:rPr lang="en-US" sz="2200">
                <a:solidFill>
                  <a:srgbClr val="1A202B"/>
                </a:solidFill>
                <a:highlight>
                  <a:srgbClr val="FFFFFF"/>
                </a:highlight>
                <a:latin typeface="Source Sans Pro"/>
                <a:ea typeface="Source Sans Pro"/>
                <a:cs typeface="Source Sans Pro"/>
                <a:sym typeface="Source Sans Pro"/>
              </a:rPr>
              <a:t>Over the past decade,</a:t>
            </a:r>
            <a:r>
              <a:rPr lang="en-US" sz="2200">
                <a:solidFill>
                  <a:srgbClr val="102F56"/>
                </a:solidFill>
                <a:highlight>
                  <a:srgbClr val="FFFFFF"/>
                </a:highlight>
                <a:latin typeface="Source Sans Pro"/>
                <a:ea typeface="Source Sans Pro"/>
                <a:cs typeface="Source Sans Pro"/>
                <a:sym typeface="Source Sans Pro"/>
              </a:rPr>
              <a:t> </a:t>
            </a:r>
            <a:r>
              <a:rPr lang="en-US" sz="2200">
                <a:solidFill>
                  <a:srgbClr val="006CC7"/>
                </a:solidFill>
                <a:highlight>
                  <a:srgbClr val="FFFFFF"/>
                </a:highlight>
                <a:uFill>
                  <a:noFill/>
                </a:uFill>
                <a:latin typeface="Source Sans Pro"/>
                <a:ea typeface="Source Sans Pro"/>
                <a:cs typeface="Source Sans Pro"/>
                <a:sym typeface="Source Sans Pro"/>
                <a:hlinkClick r:id="rId3">
                  <a:extLst>
                    <a:ext uri="{A12FA001-AC4F-418D-AE19-62706E023703}">
                      <ahyp:hlinkClr val="tx"/>
                    </a:ext>
                  </a:extLst>
                </a:hlinkClick>
              </a:rPr>
              <a:t>80% of projects challenged under the National Environmental Policy Act were won on appeal</a:t>
            </a:r>
            <a:r>
              <a:rPr lang="en-US" sz="2200">
                <a:solidFill>
                  <a:srgbClr val="102F56"/>
                </a:solidFill>
                <a:highlight>
                  <a:srgbClr val="FFFFFF"/>
                </a:highlight>
                <a:latin typeface="Source Sans Pro"/>
                <a:ea typeface="Source Sans Pro"/>
                <a:cs typeface="Source Sans Pro"/>
                <a:sym typeface="Source Sans Pro"/>
              </a:rPr>
              <a:t> </a:t>
            </a:r>
            <a:r>
              <a:rPr lang="en-US" sz="2200">
                <a:solidFill>
                  <a:srgbClr val="1A202B"/>
                </a:solidFill>
                <a:highlight>
                  <a:srgbClr val="FFFFFF"/>
                </a:highlight>
                <a:latin typeface="Source Sans Pro"/>
                <a:ea typeface="Source Sans Pro"/>
                <a:cs typeface="Source Sans Pro"/>
                <a:sym typeface="Source Sans Pro"/>
              </a:rPr>
              <a:t>by the US Forest Service and moved forward without any changes to the review</a:t>
            </a:r>
            <a:r>
              <a:rPr lang="en-US" sz="2200">
                <a:solidFill>
                  <a:srgbClr val="102F56"/>
                </a:solidFill>
                <a:highlight>
                  <a:srgbClr val="FFFFFF"/>
                </a:highlight>
                <a:latin typeface="Source Sans Pro"/>
                <a:ea typeface="Source Sans Pro"/>
                <a:cs typeface="Source Sans Pro"/>
                <a:sym typeface="Source Sans Pro"/>
              </a:rPr>
              <a:t>.</a:t>
            </a:r>
            <a:endParaRPr sz="2200">
              <a:solidFill>
                <a:srgbClr val="102F56"/>
              </a:solidFill>
              <a:highlight>
                <a:srgbClr val="FFFFFF"/>
              </a:highlight>
              <a:latin typeface="Source Sans Pro"/>
              <a:ea typeface="Source Sans Pro"/>
              <a:cs typeface="Source Sans Pro"/>
              <a:sym typeface="Source Sans Pro"/>
            </a:endParaRPr>
          </a:p>
          <a:p>
            <a:pPr indent="-368300" lvl="0" marL="457200" rtl="0" algn="l">
              <a:lnSpc>
                <a:spcPct val="115000"/>
              </a:lnSpc>
              <a:spcBef>
                <a:spcPts val="1000"/>
              </a:spcBef>
              <a:spcAft>
                <a:spcPts val="1000"/>
              </a:spcAft>
              <a:buClr>
                <a:srgbClr val="5A7931"/>
              </a:buClr>
              <a:buSzPts val="2200"/>
              <a:buFont typeface="Source Sans Pro"/>
              <a:buChar char="●"/>
            </a:pPr>
            <a:r>
              <a:rPr lang="en-US" sz="2200">
                <a:solidFill>
                  <a:srgbClr val="1A202B"/>
                </a:solidFill>
                <a:highlight>
                  <a:srgbClr val="FFFFFF"/>
                </a:highlight>
                <a:latin typeface="Source Sans Pro"/>
                <a:ea typeface="Source Sans Pro"/>
                <a:cs typeface="Source Sans Pro"/>
                <a:sym typeface="Source Sans Pro"/>
              </a:rPr>
              <a:t>These lawsuits delayed projects an average of nearly four years, during which time tens of millions of acres of American forests burned.</a:t>
            </a:r>
            <a:endParaRPr b="1" sz="2200">
              <a:solidFill>
                <a:srgbClr val="1A202B"/>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g32edc641d5e_0_40"/>
          <p:cNvSpPr txBox="1"/>
          <p:nvPr>
            <p:ph type="title"/>
          </p:nvPr>
        </p:nvSpPr>
        <p:spPr>
          <a:xfrm>
            <a:off x="311700" y="219456"/>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000"/>
              <a:buNone/>
            </a:pPr>
            <a:r>
              <a:rPr lang="en-US"/>
              <a:t>Next Steps</a:t>
            </a:r>
            <a:endParaRPr/>
          </a:p>
        </p:txBody>
      </p:sp>
      <p:sp>
        <p:nvSpPr>
          <p:cNvPr id="557" name="Google Shape;557;g32edc641d5e_0_40"/>
          <p:cNvSpPr txBox="1"/>
          <p:nvPr>
            <p:ph idx="1" type="body"/>
          </p:nvPr>
        </p:nvSpPr>
        <p:spPr>
          <a:xfrm>
            <a:off x="0" y="1294800"/>
            <a:ext cx="6581100" cy="35787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1000"/>
              </a:spcBef>
              <a:spcAft>
                <a:spcPts val="0"/>
              </a:spcAft>
              <a:buSzPts val="2200"/>
              <a:buFont typeface="Source Sans Pro"/>
              <a:buChar char="●"/>
            </a:pPr>
            <a:r>
              <a:rPr lang="en-US" sz="2200">
                <a:solidFill>
                  <a:srgbClr val="1A202B"/>
                </a:solidFill>
                <a:highlight>
                  <a:srgbClr val="FFFFFF"/>
                </a:highlight>
                <a:latin typeface="Source Sans Pro"/>
                <a:ea typeface="Source Sans Pro"/>
                <a:cs typeface="Source Sans Pro"/>
                <a:sym typeface="Source Sans Pro"/>
              </a:rPr>
              <a:t>Legislative hearing on FOFA </a:t>
            </a:r>
            <a:r>
              <a:rPr lang="en-US" sz="2200">
                <a:solidFill>
                  <a:srgbClr val="1A202B"/>
                </a:solidFill>
                <a:highlight>
                  <a:srgbClr val="FFFFFF"/>
                </a:highlight>
                <a:latin typeface="Source Sans Pro"/>
                <a:ea typeface="Source Sans Pro"/>
                <a:cs typeface="Source Sans Pro"/>
                <a:sym typeface="Source Sans Pro"/>
              </a:rPr>
              <a:t>occurred</a:t>
            </a:r>
            <a:r>
              <a:rPr lang="en-US" sz="2200">
                <a:solidFill>
                  <a:srgbClr val="1A202B"/>
                </a:solidFill>
                <a:highlight>
                  <a:srgbClr val="FFFFFF"/>
                </a:highlight>
                <a:latin typeface="Source Sans Pro"/>
                <a:ea typeface="Source Sans Pro"/>
                <a:cs typeface="Source Sans Pro"/>
                <a:sym typeface="Source Sans Pro"/>
              </a:rPr>
              <a:t> this Tuesday. The US Forest Service's Acting Associate Chief Chris French testified and expertly addressed most concerns about the bill. It’s worth watching.</a:t>
            </a:r>
            <a:endParaRPr sz="2200">
              <a:solidFill>
                <a:srgbClr val="1A202B"/>
              </a:solidFill>
              <a:highlight>
                <a:srgbClr val="FFFFFF"/>
              </a:highlight>
              <a:latin typeface="Source Sans Pro"/>
              <a:ea typeface="Source Sans Pro"/>
              <a:cs typeface="Source Sans Pro"/>
              <a:sym typeface="Source Sans Pro"/>
            </a:endParaRPr>
          </a:p>
          <a:p>
            <a:pPr indent="-368300" lvl="0" marL="457200" marR="0" rtl="0" algn="l">
              <a:lnSpc>
                <a:spcPct val="100000"/>
              </a:lnSpc>
              <a:spcBef>
                <a:spcPts val="1000"/>
              </a:spcBef>
              <a:spcAft>
                <a:spcPts val="1000"/>
              </a:spcAft>
              <a:buSzPts val="2200"/>
              <a:buFont typeface="Source Sans Pro"/>
              <a:buChar char="●"/>
            </a:pPr>
            <a:r>
              <a:rPr lang="en-US" sz="2200">
                <a:solidFill>
                  <a:srgbClr val="1A202B"/>
                </a:solidFill>
                <a:highlight>
                  <a:srgbClr val="FFFFFF"/>
                </a:highlight>
                <a:latin typeface="Source Sans Pro"/>
                <a:ea typeface="Source Sans Pro"/>
                <a:cs typeface="Source Sans Pro"/>
                <a:sym typeface="Source Sans Pro"/>
              </a:rPr>
              <a:t>We expect the legislation to be marked up in the coming weeks. We are going to start with a small mobilization, targeting only Senate Agriculture Committee members. </a:t>
            </a:r>
            <a:endParaRPr sz="2200">
              <a:solidFill>
                <a:srgbClr val="1A202B"/>
              </a:solidFill>
              <a:highlight>
                <a:srgbClr val="FFFFFF"/>
              </a:highlight>
              <a:latin typeface="Source Sans Pro"/>
              <a:ea typeface="Source Sans Pro"/>
              <a:cs typeface="Source Sans Pro"/>
              <a:sym typeface="Source Sans Pro"/>
            </a:endParaRPr>
          </a:p>
        </p:txBody>
      </p:sp>
      <p:pic>
        <p:nvPicPr>
          <p:cNvPr id="558" name="Google Shape;558;g32edc641d5e_0_40"/>
          <p:cNvPicPr preferRelativeResize="0"/>
          <p:nvPr/>
        </p:nvPicPr>
        <p:blipFill rotWithShape="1">
          <a:blip r:embed="rId3">
            <a:alphaModFix/>
          </a:blip>
          <a:srcRect b="0" l="0" r="0" t="0"/>
          <a:stretch/>
        </p:blipFill>
        <p:spPr>
          <a:xfrm>
            <a:off x="6873738" y="1857400"/>
            <a:ext cx="2114000" cy="211399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g26440be4e80_0_100"/>
          <p:cNvSpPr txBox="1"/>
          <p:nvPr/>
        </p:nvSpPr>
        <p:spPr>
          <a:xfrm>
            <a:off x="0" y="2923500"/>
            <a:ext cx="5009700" cy="30000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81C7"/>
                </a:solidFill>
                <a:latin typeface="Ubuntu"/>
                <a:ea typeface="Ubuntu"/>
                <a:cs typeface="Ubuntu"/>
                <a:sym typeface="Ubuntu"/>
              </a:rPr>
              <a:t>Time For Questions</a:t>
            </a:r>
            <a:endParaRPr b="1" i="0" sz="2400" u="none" cap="none" strike="noStrike">
              <a:solidFill>
                <a:srgbClr val="0081C7"/>
              </a:solidFill>
              <a:latin typeface="Ubuntu"/>
              <a:ea typeface="Ubuntu"/>
              <a:cs typeface="Ubuntu"/>
              <a:sym typeface="Ubuntu"/>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81C7"/>
                </a:solidFill>
                <a:latin typeface="Ubuntu"/>
                <a:ea typeface="Ubuntu"/>
                <a:cs typeface="Ubuntu"/>
                <a:sym typeface="Ubuntu"/>
              </a:rPr>
              <a:t>Type in your questions to the Q&amp;A Icon and Upvote Others’</a:t>
            </a:r>
            <a:endParaRPr b="1" i="0" sz="2400" u="none" cap="none" strike="noStrike">
              <a:solidFill>
                <a:srgbClr val="0081C7"/>
              </a:solidFill>
              <a:latin typeface="Ubuntu"/>
              <a:ea typeface="Ubuntu"/>
              <a:cs typeface="Ubuntu"/>
              <a:sym typeface="Ubuntu"/>
            </a:endParaRPr>
          </a:p>
        </p:txBody>
      </p:sp>
      <p:pic>
        <p:nvPicPr>
          <p:cNvPr id="564" name="Google Shape;564;g26440be4e80_0_100"/>
          <p:cNvPicPr preferRelativeResize="0"/>
          <p:nvPr/>
        </p:nvPicPr>
        <p:blipFill rotWithShape="1">
          <a:blip r:embed="rId3">
            <a:alphaModFix/>
          </a:blip>
          <a:srcRect b="0" l="0" r="0" t="0"/>
          <a:stretch/>
        </p:blipFill>
        <p:spPr>
          <a:xfrm>
            <a:off x="739750" y="4352450"/>
            <a:ext cx="3354151" cy="628900"/>
          </a:xfrm>
          <a:prstGeom prst="rect">
            <a:avLst/>
          </a:prstGeom>
          <a:noFill/>
          <a:ln>
            <a:noFill/>
          </a:ln>
        </p:spPr>
      </p:pic>
      <p:pic>
        <p:nvPicPr>
          <p:cNvPr id="565" name="Google Shape;565;g26440be4e80_0_100"/>
          <p:cNvPicPr preferRelativeResize="0"/>
          <p:nvPr/>
        </p:nvPicPr>
        <p:blipFill rotWithShape="1">
          <a:blip r:embed="rId4">
            <a:alphaModFix/>
          </a:blip>
          <a:srcRect b="0" l="0" r="0" t="0"/>
          <a:stretch/>
        </p:blipFill>
        <p:spPr>
          <a:xfrm>
            <a:off x="5009560" y="0"/>
            <a:ext cx="4134440" cy="5143501"/>
          </a:xfrm>
          <a:prstGeom prst="rect">
            <a:avLst/>
          </a:prstGeom>
          <a:noFill/>
          <a:ln>
            <a:noFill/>
          </a:ln>
        </p:spPr>
      </p:pic>
      <p:cxnSp>
        <p:nvCxnSpPr>
          <p:cNvPr id="566" name="Google Shape;566;g26440be4e80_0_100"/>
          <p:cNvCxnSpPr/>
          <p:nvPr/>
        </p:nvCxnSpPr>
        <p:spPr>
          <a:xfrm>
            <a:off x="1501699" y="2706914"/>
            <a:ext cx="1797900" cy="0"/>
          </a:xfrm>
          <a:prstGeom prst="straightConnector1">
            <a:avLst/>
          </a:prstGeom>
          <a:noFill/>
          <a:ln cap="flat" cmpd="sng" w="25400">
            <a:solidFill>
              <a:srgbClr val="0081C7"/>
            </a:solidFill>
            <a:prstDash val="dot"/>
            <a:round/>
            <a:headEnd len="sm" w="sm" type="none"/>
            <a:tailEnd len="sm" w="sm" type="none"/>
          </a:ln>
        </p:spPr>
      </p:cxnSp>
      <p:pic>
        <p:nvPicPr>
          <p:cNvPr id="567" name="Google Shape;567;g26440be4e80_0_100"/>
          <p:cNvPicPr preferRelativeResize="0"/>
          <p:nvPr/>
        </p:nvPicPr>
        <p:blipFill rotWithShape="1">
          <a:blip r:embed="rId5">
            <a:alphaModFix/>
          </a:blip>
          <a:srcRect b="0" l="0" r="0" t="0"/>
          <a:stretch/>
        </p:blipFill>
        <p:spPr>
          <a:xfrm>
            <a:off x="117337" y="671718"/>
            <a:ext cx="2224775" cy="2233656"/>
          </a:xfrm>
          <a:prstGeom prst="rect">
            <a:avLst/>
          </a:prstGeom>
          <a:noFill/>
          <a:ln>
            <a:noFill/>
          </a:ln>
        </p:spPr>
      </p:pic>
      <p:pic>
        <p:nvPicPr>
          <p:cNvPr id="568" name="Google Shape;568;g26440be4e80_0_100"/>
          <p:cNvPicPr preferRelativeResize="0"/>
          <p:nvPr/>
        </p:nvPicPr>
        <p:blipFill rotWithShape="1">
          <a:blip r:embed="rId6">
            <a:alphaModFix/>
          </a:blip>
          <a:srcRect b="4808" l="25710" r="25363" t="885"/>
          <a:stretch/>
        </p:blipFill>
        <p:spPr>
          <a:xfrm>
            <a:off x="2533713" y="224049"/>
            <a:ext cx="2284224" cy="2678700"/>
          </a:xfrm>
          <a:prstGeom prst="rect">
            <a:avLst/>
          </a:prstGeom>
          <a:noFill/>
          <a:ln>
            <a:noFill/>
          </a:ln>
        </p:spPr>
      </p:pic>
      <p:pic>
        <p:nvPicPr>
          <p:cNvPr id="569" name="Google Shape;569;g26440be4e80_0_100"/>
          <p:cNvPicPr preferRelativeResize="0"/>
          <p:nvPr/>
        </p:nvPicPr>
        <p:blipFill rotWithShape="1">
          <a:blip r:embed="rId7">
            <a:alphaModFix/>
          </a:blip>
          <a:srcRect b="0" l="0" r="0" t="0"/>
          <a:stretch/>
        </p:blipFill>
        <p:spPr>
          <a:xfrm>
            <a:off x="972303" y="53525"/>
            <a:ext cx="715600" cy="7155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g26440be4e80_0_108"/>
          <p:cNvSpPr/>
          <p:nvPr/>
        </p:nvSpPr>
        <p:spPr>
          <a:xfrm>
            <a:off x="2445125" y="939125"/>
            <a:ext cx="6498600" cy="787500"/>
          </a:xfrm>
          <a:prstGeom prst="rect">
            <a:avLst/>
          </a:prstGeom>
          <a:solidFill>
            <a:srgbClr val="A8CF45"/>
          </a:solidFill>
          <a:ln>
            <a:noFill/>
          </a:ln>
        </p:spPr>
        <p:txBody>
          <a:bodyPr anchorCtr="0" anchor="ctr" bIns="17150" lIns="34300" spcFirstLastPara="1" rIns="34300" wrap="square" tIns="17150">
            <a:noAutofit/>
          </a:bodyPr>
          <a:lstStyle/>
          <a:p>
            <a:pPr indent="0" lvl="0" marL="0" marR="0" rtl="0" algn="ctr">
              <a:lnSpc>
                <a:spcPct val="100000"/>
              </a:lnSpc>
              <a:spcBef>
                <a:spcPts val="0"/>
              </a:spcBef>
              <a:spcAft>
                <a:spcPts val="0"/>
              </a:spcAft>
              <a:buClr>
                <a:schemeClr val="lt1"/>
              </a:buClr>
              <a:buSzPts val="2000"/>
              <a:buFont typeface="Arial"/>
              <a:buNone/>
            </a:pPr>
            <a:r>
              <a:rPr b="1" i="0" lang="en-US" sz="2000" u="sng" cap="none" strike="noStrike">
                <a:solidFill>
                  <a:srgbClr val="FFFFFF"/>
                </a:solidFill>
                <a:latin typeface="Arial"/>
                <a:ea typeface="Arial"/>
                <a:cs typeface="Arial"/>
                <a:sym typeface="Arial"/>
              </a:rPr>
              <a:t>community.citizensclimate.org/topics#recent-trainings</a:t>
            </a:r>
            <a:endParaRPr b="1" i="0" sz="500" u="sng" cap="none" strike="noStrike">
              <a:solidFill>
                <a:srgbClr val="FFFFFF"/>
              </a:solidFill>
              <a:latin typeface="Arial"/>
              <a:ea typeface="Arial"/>
              <a:cs typeface="Arial"/>
              <a:sym typeface="Arial"/>
            </a:endParaRPr>
          </a:p>
        </p:txBody>
      </p:sp>
      <p:sp>
        <p:nvSpPr>
          <p:cNvPr id="576" name="Google Shape;576;g26440be4e80_0_108"/>
          <p:cNvSpPr/>
          <p:nvPr/>
        </p:nvSpPr>
        <p:spPr>
          <a:xfrm>
            <a:off x="51225" y="55000"/>
            <a:ext cx="2289300" cy="4969200"/>
          </a:xfrm>
          <a:prstGeom prst="rect">
            <a:avLst/>
          </a:prstGeom>
          <a:solidFill>
            <a:srgbClr val="0081C7"/>
          </a:solidFill>
          <a:ln>
            <a:noFill/>
          </a:ln>
        </p:spPr>
        <p:txBody>
          <a:bodyPr anchorCtr="0" anchor="t" bIns="17150" lIns="34300" spcFirstLastPara="1" rIns="34300" wrap="square" tIns="17150">
            <a:noAutofit/>
          </a:bodyPr>
          <a:lstStyle/>
          <a:p>
            <a:pPr indent="-374650" lvl="0" marL="457200" marR="0" rtl="0" algn="l">
              <a:lnSpc>
                <a:spcPct val="100000"/>
              </a:lnSpc>
              <a:spcBef>
                <a:spcPts val="0"/>
              </a:spcBef>
              <a:spcAft>
                <a:spcPts val="0"/>
              </a:spcAft>
              <a:buClr>
                <a:srgbClr val="FFFFFF"/>
              </a:buClr>
              <a:buSzPts val="2300"/>
              <a:buFont typeface="Arial"/>
              <a:buAutoNum type="arabicPeriod"/>
            </a:pPr>
            <a:r>
              <a:rPr b="1" i="0" lang="en-US" sz="2300" u="none" cap="none" strike="noStrike">
                <a:solidFill>
                  <a:srgbClr val="FFFFFF"/>
                </a:solidFill>
                <a:latin typeface="Arial"/>
                <a:ea typeface="Arial"/>
                <a:cs typeface="Arial"/>
                <a:sym typeface="Arial"/>
              </a:rPr>
              <a:t>Poll For Your Feedback!</a:t>
            </a:r>
            <a:endParaRPr b="1" i="0" sz="2300" u="none" cap="none" strike="noStrike">
              <a:solidFill>
                <a:srgbClr val="FFFFFF"/>
              </a:solidFill>
              <a:latin typeface="Arial"/>
              <a:ea typeface="Arial"/>
              <a:cs typeface="Arial"/>
              <a:sym typeface="Arial"/>
            </a:endParaRPr>
          </a:p>
          <a:p>
            <a:pPr indent="-374650" lvl="0" marL="457200" marR="0" rtl="0" algn="l">
              <a:lnSpc>
                <a:spcPct val="100000"/>
              </a:lnSpc>
              <a:spcBef>
                <a:spcPts val="0"/>
              </a:spcBef>
              <a:spcAft>
                <a:spcPts val="0"/>
              </a:spcAft>
              <a:buClr>
                <a:srgbClr val="FFFFFF"/>
              </a:buClr>
              <a:buSzPts val="2300"/>
              <a:buFont typeface="Arial"/>
              <a:buAutoNum type="arabicPeriod"/>
            </a:pPr>
            <a:r>
              <a:rPr b="1" i="0" lang="en-US" sz="2300" u="none" cap="none" strike="noStrike">
                <a:solidFill>
                  <a:srgbClr val="FFFFFF"/>
                </a:solidFill>
                <a:latin typeface="Arial"/>
                <a:ea typeface="Arial"/>
                <a:cs typeface="Arial"/>
                <a:sym typeface="Arial"/>
              </a:rPr>
              <a:t>Saving Your Chat Log</a:t>
            </a:r>
            <a:endParaRPr b="1" i="0" sz="2300" u="none" cap="none" strike="noStrike">
              <a:solidFill>
                <a:srgbClr val="FFFFFF"/>
              </a:solidFill>
              <a:latin typeface="Arial"/>
              <a:ea typeface="Arial"/>
              <a:cs typeface="Arial"/>
              <a:sym typeface="Arial"/>
            </a:endParaRPr>
          </a:p>
          <a:p>
            <a:pPr indent="-374650" lvl="0" marL="457200" marR="0" rtl="0" algn="l">
              <a:lnSpc>
                <a:spcPct val="100000"/>
              </a:lnSpc>
              <a:spcBef>
                <a:spcPts val="0"/>
              </a:spcBef>
              <a:spcAft>
                <a:spcPts val="0"/>
              </a:spcAft>
              <a:buClr>
                <a:srgbClr val="FFFFFF"/>
              </a:buClr>
              <a:buSzPts val="2300"/>
              <a:buFont typeface="Arial"/>
              <a:buAutoNum type="arabicPeriod"/>
            </a:pPr>
            <a:r>
              <a:rPr b="1" i="0" lang="en-US" sz="2300" u="none" cap="none" strike="noStrike">
                <a:solidFill>
                  <a:srgbClr val="FFFFFF"/>
                </a:solidFill>
                <a:latin typeface="Arial"/>
                <a:ea typeface="Arial"/>
                <a:cs typeface="Arial"/>
                <a:sym typeface="Arial"/>
              </a:rPr>
              <a:t>Finding Recordings After Tonight</a:t>
            </a:r>
            <a:endParaRPr b="1" i="0" sz="2300" u="none" cap="none" strike="noStrike">
              <a:solidFill>
                <a:srgbClr val="FFFFFF"/>
              </a:solidFill>
              <a:latin typeface="Arial"/>
              <a:ea typeface="Arial"/>
              <a:cs typeface="Arial"/>
              <a:sym typeface="Arial"/>
            </a:endParaRPr>
          </a:p>
          <a:p>
            <a:pPr indent="-374650" lvl="0" marL="457200" marR="0" rtl="0" algn="l">
              <a:lnSpc>
                <a:spcPct val="100000"/>
              </a:lnSpc>
              <a:spcBef>
                <a:spcPts val="0"/>
              </a:spcBef>
              <a:spcAft>
                <a:spcPts val="0"/>
              </a:spcAft>
              <a:buClr>
                <a:srgbClr val="FFFFFF"/>
              </a:buClr>
              <a:buSzPts val="2300"/>
              <a:buFont typeface="Arial"/>
              <a:buAutoNum type="arabicPeriod"/>
            </a:pPr>
            <a:r>
              <a:rPr b="1" i="0" lang="en-US" sz="2300" u="none" cap="none" strike="noStrike">
                <a:solidFill>
                  <a:srgbClr val="FFFFFF"/>
                </a:solidFill>
                <a:latin typeface="Arial"/>
                <a:ea typeface="Arial"/>
                <a:cs typeface="Arial"/>
                <a:sym typeface="Arial"/>
              </a:rPr>
              <a:t>Share online, with social media, and with your chapter, family and friends!</a:t>
            </a:r>
            <a:endParaRPr b="1" i="0" sz="2300" u="none" cap="none" strike="noStrike">
              <a:solidFill>
                <a:srgbClr val="FFFFFF"/>
              </a:solidFill>
              <a:latin typeface="Arial"/>
              <a:ea typeface="Arial"/>
              <a:cs typeface="Arial"/>
              <a:sym typeface="Arial"/>
            </a:endParaRPr>
          </a:p>
        </p:txBody>
      </p:sp>
      <p:pic>
        <p:nvPicPr>
          <p:cNvPr id="577" name="Google Shape;577;g26440be4e80_0_108"/>
          <p:cNvPicPr preferRelativeResize="0"/>
          <p:nvPr/>
        </p:nvPicPr>
        <p:blipFill rotWithShape="1">
          <a:blip r:embed="rId3">
            <a:alphaModFix/>
          </a:blip>
          <a:srcRect b="0" l="0" r="0" t="0"/>
          <a:stretch/>
        </p:blipFill>
        <p:spPr>
          <a:xfrm>
            <a:off x="4238400" y="151500"/>
            <a:ext cx="4686300" cy="599630"/>
          </a:xfrm>
          <a:prstGeom prst="rect">
            <a:avLst/>
          </a:prstGeom>
          <a:noFill/>
          <a:ln>
            <a:noFill/>
          </a:ln>
        </p:spPr>
      </p:pic>
      <p:pic>
        <p:nvPicPr>
          <p:cNvPr id="578" name="Google Shape;578;g26440be4e80_0_108"/>
          <p:cNvPicPr preferRelativeResize="0"/>
          <p:nvPr/>
        </p:nvPicPr>
        <p:blipFill rotWithShape="1">
          <a:blip r:embed="rId4">
            <a:alphaModFix/>
          </a:blip>
          <a:srcRect b="0" l="0" r="0" t="0"/>
          <a:stretch/>
        </p:blipFill>
        <p:spPr>
          <a:xfrm>
            <a:off x="2474600" y="1787950"/>
            <a:ext cx="6498675" cy="2840513"/>
          </a:xfrm>
          <a:prstGeom prst="rect">
            <a:avLst/>
          </a:prstGeom>
          <a:noFill/>
          <a:ln>
            <a:noFill/>
          </a:ln>
        </p:spPr>
      </p:pic>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g26440be4e80_0_116"/>
          <p:cNvPicPr preferRelativeResize="0"/>
          <p:nvPr/>
        </p:nvPicPr>
        <p:blipFill rotWithShape="1">
          <a:blip r:embed="rId3">
            <a:alphaModFix/>
          </a:blip>
          <a:srcRect b="0" l="0" r="0" t="0"/>
          <a:stretch/>
        </p:blipFill>
        <p:spPr>
          <a:xfrm>
            <a:off x="153125" y="1504150"/>
            <a:ext cx="8568799" cy="1269468"/>
          </a:xfrm>
          <a:prstGeom prst="rect">
            <a:avLst/>
          </a:prstGeom>
          <a:noFill/>
          <a:ln>
            <a:noFill/>
          </a:ln>
        </p:spPr>
      </p:pic>
      <p:sp>
        <p:nvSpPr>
          <p:cNvPr id="585" name="Google Shape;585;g26440be4e80_0_116"/>
          <p:cNvSpPr txBox="1"/>
          <p:nvPr/>
        </p:nvSpPr>
        <p:spPr>
          <a:xfrm>
            <a:off x="68250" y="66100"/>
            <a:ext cx="9007500" cy="6417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3300"/>
              <a:buFont typeface="Arial"/>
              <a:buNone/>
            </a:pPr>
            <a:r>
              <a:rPr b="1" i="0" lang="en-US" sz="3300" u="none" cap="none" strike="noStrike">
                <a:solidFill>
                  <a:srgbClr val="0081C7"/>
                </a:solidFill>
                <a:latin typeface="Ubuntu"/>
                <a:ea typeface="Ubuntu"/>
                <a:cs typeface="Ubuntu"/>
                <a:sym typeface="Ubuntu"/>
              </a:rPr>
              <a:t>Log Your Training</a:t>
            </a:r>
            <a:endParaRPr b="1" i="0" sz="3300" u="none" cap="none" strike="noStrike">
              <a:solidFill>
                <a:srgbClr val="0081C7"/>
              </a:solidFill>
              <a:latin typeface="Ubuntu"/>
              <a:ea typeface="Ubuntu"/>
              <a:cs typeface="Ubuntu"/>
              <a:sym typeface="Ubuntu"/>
            </a:endParaRPr>
          </a:p>
        </p:txBody>
      </p:sp>
      <p:sp>
        <p:nvSpPr>
          <p:cNvPr id="586" name="Google Shape;586;g26440be4e80_0_116"/>
          <p:cNvSpPr txBox="1"/>
          <p:nvPr/>
        </p:nvSpPr>
        <p:spPr>
          <a:xfrm>
            <a:off x="4651400" y="2615300"/>
            <a:ext cx="4424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587" name="Google Shape;587;g26440be4e80_0_116"/>
          <p:cNvPicPr preferRelativeResize="0"/>
          <p:nvPr/>
        </p:nvPicPr>
        <p:blipFill rotWithShape="1">
          <a:blip r:embed="rId4">
            <a:alphaModFix/>
          </a:blip>
          <a:srcRect b="0" l="0" r="0" t="0"/>
          <a:stretch/>
        </p:blipFill>
        <p:spPr>
          <a:xfrm>
            <a:off x="153125" y="2891104"/>
            <a:ext cx="3327725" cy="2274150"/>
          </a:xfrm>
          <a:prstGeom prst="rect">
            <a:avLst/>
          </a:prstGeom>
          <a:noFill/>
          <a:ln>
            <a:noFill/>
          </a:ln>
        </p:spPr>
      </p:pic>
      <p:cxnSp>
        <p:nvCxnSpPr>
          <p:cNvPr id="588" name="Google Shape;588;g26440be4e80_0_116"/>
          <p:cNvCxnSpPr/>
          <p:nvPr/>
        </p:nvCxnSpPr>
        <p:spPr>
          <a:xfrm>
            <a:off x="320838" y="3015500"/>
            <a:ext cx="3276300" cy="1800"/>
          </a:xfrm>
          <a:prstGeom prst="straightConnector1">
            <a:avLst/>
          </a:prstGeom>
          <a:noFill/>
          <a:ln cap="flat" cmpd="sng" w="19050">
            <a:solidFill>
              <a:srgbClr val="0081C7"/>
            </a:solidFill>
            <a:prstDash val="solid"/>
            <a:round/>
            <a:headEnd len="sm" w="sm" type="none"/>
            <a:tailEnd len="sm" w="sm" type="none"/>
          </a:ln>
        </p:spPr>
      </p:cxnSp>
      <p:sp>
        <p:nvSpPr>
          <p:cNvPr id="589" name="Google Shape;589;g26440be4e80_0_116"/>
          <p:cNvSpPr txBox="1"/>
          <p:nvPr/>
        </p:nvSpPr>
        <p:spPr>
          <a:xfrm>
            <a:off x="68250" y="996375"/>
            <a:ext cx="3781500" cy="4755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100"/>
              <a:buFont typeface="Arial"/>
              <a:buNone/>
            </a:pPr>
            <a:r>
              <a:rPr b="1" i="0" lang="en-US" sz="2100" u="none" cap="none" strike="noStrike">
                <a:solidFill>
                  <a:srgbClr val="5B7A31"/>
                </a:solidFill>
                <a:latin typeface="Ubuntu"/>
                <a:ea typeface="Ubuntu"/>
                <a:cs typeface="Ubuntu"/>
                <a:sym typeface="Ubuntu"/>
              </a:rPr>
              <a:t>At the End of each Training: </a:t>
            </a:r>
            <a:endParaRPr b="1" i="0" sz="2100" u="none" cap="none" strike="noStrike">
              <a:solidFill>
                <a:srgbClr val="5B7A31"/>
              </a:solidFill>
              <a:latin typeface="Ubuntu"/>
              <a:ea typeface="Ubuntu"/>
              <a:cs typeface="Ubuntu"/>
              <a:sym typeface="Ubuntu"/>
            </a:endParaRPr>
          </a:p>
        </p:txBody>
      </p:sp>
      <p:sp>
        <p:nvSpPr>
          <p:cNvPr id="590" name="Google Shape;590;g26440be4e80_0_116"/>
          <p:cNvSpPr txBox="1"/>
          <p:nvPr/>
        </p:nvSpPr>
        <p:spPr>
          <a:xfrm>
            <a:off x="3849750" y="66100"/>
            <a:ext cx="3879300" cy="4755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100"/>
              <a:buFont typeface="Arial"/>
              <a:buNone/>
            </a:pPr>
            <a:r>
              <a:rPr b="1" i="0" lang="en-US" sz="2100" u="none" cap="none" strike="noStrike">
                <a:solidFill>
                  <a:srgbClr val="5B7A31"/>
                </a:solidFill>
                <a:latin typeface="Ubuntu"/>
                <a:ea typeface="Ubuntu"/>
                <a:cs typeface="Ubuntu"/>
                <a:sym typeface="Ubuntu"/>
              </a:rPr>
              <a:t>Through the Action Tracker: </a:t>
            </a:r>
            <a:endParaRPr b="1" i="0" sz="2100" u="none" cap="none" strike="noStrike">
              <a:solidFill>
                <a:srgbClr val="5B7A31"/>
              </a:solidFill>
              <a:latin typeface="Ubuntu"/>
              <a:ea typeface="Ubuntu"/>
              <a:cs typeface="Ubuntu"/>
              <a:sym typeface="Ubuntu"/>
            </a:endParaRPr>
          </a:p>
        </p:txBody>
      </p:sp>
      <p:pic>
        <p:nvPicPr>
          <p:cNvPr id="591" name="Google Shape;591;g26440be4e80_0_116"/>
          <p:cNvPicPr preferRelativeResize="0"/>
          <p:nvPr/>
        </p:nvPicPr>
        <p:blipFill rotWithShape="1">
          <a:blip r:embed="rId5">
            <a:alphaModFix/>
          </a:blip>
          <a:srcRect b="0" l="0" r="0" t="0"/>
          <a:stretch/>
        </p:blipFill>
        <p:spPr>
          <a:xfrm>
            <a:off x="3849738" y="595301"/>
            <a:ext cx="4674739" cy="4440199"/>
          </a:xfrm>
          <a:prstGeom prst="rect">
            <a:avLst/>
          </a:prstGeom>
          <a:noFill/>
          <a:ln>
            <a:noFill/>
          </a:ln>
        </p:spPr>
      </p:pic>
      <p:pic>
        <p:nvPicPr>
          <p:cNvPr id="592" name="Google Shape;592;g26440be4e80_0_116"/>
          <p:cNvPicPr preferRelativeResize="0"/>
          <p:nvPr/>
        </p:nvPicPr>
        <p:blipFill rotWithShape="1">
          <a:blip r:embed="rId6">
            <a:alphaModFix/>
          </a:blip>
          <a:srcRect b="0" l="0" r="0" t="0"/>
          <a:stretch/>
        </p:blipFill>
        <p:spPr>
          <a:xfrm>
            <a:off x="3768837" y="541600"/>
            <a:ext cx="5231450" cy="4234975"/>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0"/>
                                        </p:tgtEl>
                                        <p:attrNameLst>
                                          <p:attrName>style.visibility</p:attrName>
                                        </p:attrNameLst>
                                      </p:cBhvr>
                                      <p:to>
                                        <p:strVal val="visible"/>
                                      </p:to>
                                    </p:set>
                                    <p:animEffect filter="fade" transition="in">
                                      <p:cBhvr>
                                        <p:cTn dur="1000"/>
                                        <p:tgtEl>
                                          <p:spTgt spid="5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1"/>
                                        </p:tgtEl>
                                        <p:attrNameLst>
                                          <p:attrName>style.visibility</p:attrName>
                                        </p:attrNameLst>
                                      </p:cBhvr>
                                      <p:to>
                                        <p:strVal val="visible"/>
                                      </p:to>
                                    </p:set>
                                    <p:animEffect filter="fade" transition="in">
                                      <p:cBhvr>
                                        <p:cTn dur="1000"/>
                                        <p:tgtEl>
                                          <p:spTgt spid="5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1000"/>
                                        <p:tgtEl>
                                          <p:spTgt spid="5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g26440be4e80_0_129"/>
          <p:cNvSpPr txBox="1"/>
          <p:nvPr>
            <p:ph type="title"/>
          </p:nvPr>
        </p:nvSpPr>
        <p:spPr>
          <a:xfrm>
            <a:off x="311700" y="349100"/>
            <a:ext cx="8623200" cy="954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US"/>
              <a:t>Thank You!</a:t>
            </a:r>
            <a:endParaRPr/>
          </a:p>
        </p:txBody>
      </p:sp>
      <p:sp>
        <p:nvSpPr>
          <p:cNvPr id="598" name="Google Shape;598;g26440be4e80_0_129"/>
          <p:cNvSpPr txBox="1"/>
          <p:nvPr>
            <p:ph idx="1" type="subTitle"/>
          </p:nvPr>
        </p:nvSpPr>
        <p:spPr>
          <a:xfrm>
            <a:off x="311700" y="1304000"/>
            <a:ext cx="8411100" cy="2038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000"/>
              </a:spcBef>
              <a:spcAft>
                <a:spcPts val="0"/>
              </a:spcAft>
              <a:buSzPts val="2400"/>
              <a:buNone/>
            </a:pPr>
            <a:r>
              <a:rPr lang="en-US"/>
              <a:t>Emails:  Dana.Nuccitelli@citizensclimate.org</a:t>
            </a:r>
            <a:endParaRPr/>
          </a:p>
          <a:p>
            <a:pPr indent="0" lvl="0" marL="0" rtl="0" algn="l">
              <a:lnSpc>
                <a:spcPct val="100000"/>
              </a:lnSpc>
              <a:spcBef>
                <a:spcPts val="0"/>
              </a:spcBef>
              <a:spcAft>
                <a:spcPts val="0"/>
              </a:spcAft>
              <a:buSzPts val="2400"/>
              <a:buNone/>
            </a:pPr>
            <a:r>
              <a:rPr lang="en-US"/>
              <a:t>		  Jennifer.Tyler@citizensclimatelobby.org</a:t>
            </a:r>
            <a:endParaRPr/>
          </a:p>
          <a:p>
            <a:pPr indent="0" lvl="0" marL="0" rtl="0" algn="l">
              <a:lnSpc>
                <a:spcPct val="150000"/>
              </a:lnSpc>
              <a:spcBef>
                <a:spcPts val="0"/>
              </a:spcBef>
              <a:spcAft>
                <a:spcPts val="0"/>
              </a:spcAft>
              <a:buSzPts val="2400"/>
              <a:buNone/>
            </a:pPr>
            <a:r>
              <a:rPr lang="en-US"/>
              <a:t>		  D</a:t>
            </a:r>
            <a:r>
              <a:rPr lang="en-US"/>
              <a:t>anny@citizensclimatelobby.org</a:t>
            </a:r>
            <a:endParaRPr/>
          </a:p>
          <a:p>
            <a:pPr indent="0" lvl="0" marL="0" rtl="0" algn="l">
              <a:lnSpc>
                <a:spcPct val="115000"/>
              </a:lnSpc>
              <a:spcBef>
                <a:spcPts val="0"/>
              </a:spcBef>
              <a:spcAft>
                <a:spcPts val="0"/>
              </a:spcAft>
              <a:buSzPts val="2400"/>
              <a:buNone/>
            </a:pPr>
            <a:r>
              <a:rPr lang="en-US"/>
              <a:t>Nerd Corner </a:t>
            </a:r>
            <a:r>
              <a:rPr b="1" i="1" lang="en-US"/>
              <a:t>link:</a:t>
            </a:r>
            <a:r>
              <a:rPr lang="en-US"/>
              <a:t>  </a:t>
            </a:r>
            <a:r>
              <a:rPr lang="en-US" u="sng"/>
              <a:t>cclusa.org/nerd-corner</a:t>
            </a:r>
            <a:endParaRPr u="sng"/>
          </a:p>
          <a:p>
            <a:pPr indent="0" lvl="0" marL="0" rtl="0" algn="l">
              <a:lnSpc>
                <a:spcPct val="115000"/>
              </a:lnSpc>
              <a:spcBef>
                <a:spcPts val="1600"/>
              </a:spcBef>
              <a:spcAft>
                <a:spcPts val="1600"/>
              </a:spcAft>
              <a:buClr>
                <a:schemeClr val="dk1"/>
              </a:buClr>
              <a:buSzPts val="1100"/>
              <a:buFont typeface="Arial"/>
              <a:buNone/>
            </a:pPr>
            <a:r>
              <a:rPr lang="en-US">
                <a:solidFill>
                  <a:schemeClr val="lt1"/>
                </a:solidFill>
              </a:rPr>
              <a:t>Questions? Ask on CCL Community’s Forums: </a:t>
            </a:r>
            <a:r>
              <a:rPr lang="en-US" sz="2000" u="sng">
                <a:solidFill>
                  <a:srgbClr val="FFFFFF"/>
                </a:solidFill>
                <a:hlinkClick r:id="rId3">
                  <a:extLst>
                    <a:ext uri="{A12FA001-AC4F-418D-AE19-62706E023703}">
                      <ahyp:hlinkClr val="tx"/>
                    </a:ext>
                  </a:extLst>
                </a:hlinkClick>
              </a:rPr>
              <a:t>https://community.citizensclimate.org/forums</a:t>
            </a:r>
            <a:endParaRPr b="1" i="1" sz="2000" u="sng">
              <a:solidFill>
                <a:srgbClr val="FFFFFF"/>
              </a:solidFill>
            </a:endParaRPr>
          </a:p>
        </p:txBody>
      </p:sp>
      <p:cxnSp>
        <p:nvCxnSpPr>
          <p:cNvPr id="599" name="Google Shape;599;g26440be4e80_0_129"/>
          <p:cNvCxnSpPr/>
          <p:nvPr/>
        </p:nvCxnSpPr>
        <p:spPr>
          <a:xfrm>
            <a:off x="311696" y="1304000"/>
            <a:ext cx="5111400" cy="0"/>
          </a:xfrm>
          <a:prstGeom prst="straightConnector1">
            <a:avLst/>
          </a:prstGeom>
          <a:noFill/>
          <a:ln cap="flat" cmpd="sng" w="28575">
            <a:solidFill>
              <a:srgbClr val="DAD9D5"/>
            </a:solidFill>
            <a:prstDash val="solid"/>
            <a:round/>
            <a:headEnd len="sm" w="sm" type="none"/>
            <a:tailEnd len="sm" w="sm" type="none"/>
          </a:ln>
        </p:spPr>
      </p:cxnSp>
      <p:pic>
        <p:nvPicPr>
          <p:cNvPr id="600" name="Google Shape;600;g26440be4e80_0_129"/>
          <p:cNvPicPr preferRelativeResize="0"/>
          <p:nvPr/>
        </p:nvPicPr>
        <p:blipFill rotWithShape="1">
          <a:blip r:embed="rId4">
            <a:alphaModFix/>
          </a:blip>
          <a:srcRect b="0" l="0" r="0" t="0"/>
          <a:stretch/>
        </p:blipFill>
        <p:spPr>
          <a:xfrm>
            <a:off x="6355075" y="4423425"/>
            <a:ext cx="320050" cy="320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CL Them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CL Them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CL Them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Rick Knight</dc:creator>
</cp:coreProperties>
</file>